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9" r:id="rId13"/>
    <p:sldId id="267" r:id="rId14"/>
    <p:sldId id="268" r:id="rId15"/>
    <p:sldId id="271" r:id="rId16"/>
    <p:sldId id="272" r:id="rId17"/>
    <p:sldId id="273" r:id="rId18"/>
    <p:sldId id="270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712446-62D1-4D19-B457-6277F9AB8DC7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498440-3A48-4229-A054-D19C3D605BF0}">
      <dgm:prSet phldrT="[Текст]"/>
      <dgm:spPr/>
      <dgm:t>
        <a:bodyPr/>
        <a:lstStyle/>
        <a:p>
          <a:r>
            <a: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Основные направления коррекционной работы</a:t>
          </a:r>
          <a:endParaRPr lang="ru-RU" dirty="0"/>
        </a:p>
      </dgm:t>
    </dgm:pt>
    <dgm:pt modelId="{3895EE52-EFC9-4936-840F-172B75154DA9}" type="parTrans" cxnId="{6E25E15D-B4FB-4D89-AA10-959D20169AD7}">
      <dgm:prSet/>
      <dgm:spPr/>
      <dgm:t>
        <a:bodyPr/>
        <a:lstStyle/>
        <a:p>
          <a:endParaRPr lang="ru-RU"/>
        </a:p>
      </dgm:t>
    </dgm:pt>
    <dgm:pt modelId="{825BBB5F-F34B-4391-829D-BC809F5BF870}" type="sibTrans" cxnId="{6E25E15D-B4FB-4D89-AA10-959D20169AD7}">
      <dgm:prSet/>
      <dgm:spPr/>
      <dgm:t>
        <a:bodyPr/>
        <a:lstStyle/>
        <a:p>
          <a:endParaRPr lang="ru-RU"/>
        </a:p>
      </dgm:t>
    </dgm:pt>
    <dgm:pt modelId="{1761FA13-193F-432B-BFE1-9AAFFD2BD0A0}">
      <dgm:prSet phldrT="[Текст]" custT="1"/>
      <dgm:spPr/>
      <dgm:t>
        <a:bodyPr/>
        <a:lstStyle/>
        <a:p>
          <a:r>
            <a:rPr lang="ru-RU" sz="13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Диагностика воспитанников специалистов</a:t>
          </a:r>
          <a:endParaRPr lang="ru-RU" sz="13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82CA366-014C-48A8-8A89-B2F35CB68099}" type="parTrans" cxnId="{1D6B19C0-23D9-4BC3-8246-A5B90A52A0E9}">
      <dgm:prSet/>
      <dgm:spPr/>
      <dgm:t>
        <a:bodyPr/>
        <a:lstStyle/>
        <a:p>
          <a:endParaRPr lang="ru-RU"/>
        </a:p>
      </dgm:t>
    </dgm:pt>
    <dgm:pt modelId="{772EEFAB-592E-413E-ADC7-EA690887F0BD}" type="sibTrans" cxnId="{1D6B19C0-23D9-4BC3-8246-A5B90A52A0E9}">
      <dgm:prSet/>
      <dgm:spPr/>
      <dgm:t>
        <a:bodyPr/>
        <a:lstStyle/>
        <a:p>
          <a:endParaRPr lang="ru-RU"/>
        </a:p>
      </dgm:t>
    </dgm:pt>
    <dgm:pt modelId="{E94909E6-8CA6-42AB-AC77-1454FD0EB4BB}">
      <dgm:prSet phldrT="[Текст]" custT="1"/>
      <dgm:spPr/>
      <dgm:t>
        <a:bodyPr/>
        <a:lstStyle/>
        <a:p>
          <a:r>
            <a:rPr lang="ru-RU" sz="13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Аналитическая  работа</a:t>
          </a:r>
          <a:endParaRPr lang="ru-RU" sz="13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71019AF-FAAC-4E1C-8D84-691525A3E29C}" type="parTrans" cxnId="{911E0CAF-664D-4EE7-B37E-14EFB16E668D}">
      <dgm:prSet/>
      <dgm:spPr/>
      <dgm:t>
        <a:bodyPr/>
        <a:lstStyle/>
        <a:p>
          <a:endParaRPr lang="ru-RU"/>
        </a:p>
      </dgm:t>
    </dgm:pt>
    <dgm:pt modelId="{FD0A3361-6B79-468A-B7F4-42AD61CBB75D}" type="sibTrans" cxnId="{911E0CAF-664D-4EE7-B37E-14EFB16E668D}">
      <dgm:prSet/>
      <dgm:spPr/>
      <dgm:t>
        <a:bodyPr/>
        <a:lstStyle/>
        <a:p>
          <a:endParaRPr lang="ru-RU"/>
        </a:p>
      </dgm:t>
    </dgm:pt>
    <dgm:pt modelId="{2369305F-7CF1-4980-8B9A-7D3BA830331B}">
      <dgm:prSet phldrT="[Текст]" custT="1"/>
      <dgm:spPr/>
      <dgm:t>
        <a:bodyPr/>
        <a:lstStyle/>
        <a:p>
          <a:r>
            <a:rPr lang="ru-RU" sz="13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Организационная работа (ПМПК)</a:t>
          </a:r>
          <a:endParaRPr lang="ru-RU" sz="13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8E2315C-AD82-4650-AC08-DDF5C0C623EA}" type="parTrans" cxnId="{DBCCE13D-36AD-47C1-BA79-38E6E213CF31}">
      <dgm:prSet/>
      <dgm:spPr/>
      <dgm:t>
        <a:bodyPr/>
        <a:lstStyle/>
        <a:p>
          <a:endParaRPr lang="ru-RU"/>
        </a:p>
      </dgm:t>
    </dgm:pt>
    <dgm:pt modelId="{41D93E21-D804-45FD-B074-0273398A2DF0}" type="sibTrans" cxnId="{DBCCE13D-36AD-47C1-BA79-38E6E213CF31}">
      <dgm:prSet/>
      <dgm:spPr/>
      <dgm:t>
        <a:bodyPr/>
        <a:lstStyle/>
        <a:p>
          <a:endParaRPr lang="ru-RU"/>
        </a:p>
      </dgm:t>
    </dgm:pt>
    <dgm:pt modelId="{B1D0281E-02F5-48E0-8D6A-B4AAD29000E0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Консультативная  работа с педагогами, воспитанниками и родителями</a:t>
          </a:r>
          <a:endParaRPr lang="ru-RU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512FBA-81B7-4CA3-84F6-0BC32E33D48B}" type="parTrans" cxnId="{8538D978-0D02-4041-AE69-8B11AD30CC0E}">
      <dgm:prSet/>
      <dgm:spPr/>
      <dgm:t>
        <a:bodyPr/>
        <a:lstStyle/>
        <a:p>
          <a:endParaRPr lang="ru-RU"/>
        </a:p>
      </dgm:t>
    </dgm:pt>
    <dgm:pt modelId="{D11E01D0-A6BC-4952-BF50-CFFB3558B2A0}" type="sibTrans" cxnId="{8538D978-0D02-4041-AE69-8B11AD30CC0E}">
      <dgm:prSet/>
      <dgm:spPr/>
      <dgm:t>
        <a:bodyPr/>
        <a:lstStyle/>
        <a:p>
          <a:endParaRPr lang="ru-RU"/>
        </a:p>
      </dgm:t>
    </dgm:pt>
    <dgm:pt modelId="{10AC58FA-63E0-4429-9B3B-DAE311520D7B}">
      <dgm:prSet custT="1"/>
      <dgm:spPr/>
      <dgm:t>
        <a:bodyPr/>
        <a:lstStyle/>
        <a:p>
          <a:r>
            <a:rPr lang="ru-RU" sz="13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Профилактическая работа</a:t>
          </a:r>
          <a:endParaRPr lang="ru-RU" sz="1300" dirty="0"/>
        </a:p>
      </dgm:t>
    </dgm:pt>
    <dgm:pt modelId="{74FD72D0-8B7C-4493-A9DC-9F40673C9082}" type="parTrans" cxnId="{D24435E3-1292-4C3E-A643-47DEE7B11BF7}">
      <dgm:prSet/>
      <dgm:spPr/>
      <dgm:t>
        <a:bodyPr/>
        <a:lstStyle/>
        <a:p>
          <a:endParaRPr lang="ru-RU"/>
        </a:p>
      </dgm:t>
    </dgm:pt>
    <dgm:pt modelId="{D5144127-4A59-4B56-BE73-EA59257A6E9A}" type="sibTrans" cxnId="{D24435E3-1292-4C3E-A643-47DEE7B11BF7}">
      <dgm:prSet/>
      <dgm:spPr/>
      <dgm:t>
        <a:bodyPr/>
        <a:lstStyle/>
        <a:p>
          <a:endParaRPr lang="ru-RU"/>
        </a:p>
      </dgm:t>
    </dgm:pt>
    <dgm:pt modelId="{F702AFA9-918C-4572-B676-B7592ECFDB19}">
      <dgm:prSet custT="1"/>
      <dgm:spPr/>
      <dgm:t>
        <a:bodyPr/>
        <a:lstStyle/>
        <a:p>
          <a:r>
            <a:rPr lang="ru-RU" sz="1300" b="1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Коррекционно</a:t>
          </a:r>
          <a:r>
            <a:rPr lang="ru-RU" sz="13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– развивающая работа</a:t>
          </a:r>
          <a:endParaRPr lang="ru-RU" sz="1300" dirty="0">
            <a:solidFill>
              <a:srgbClr val="0070C0"/>
            </a:solidFill>
          </a:endParaRPr>
        </a:p>
      </dgm:t>
    </dgm:pt>
    <dgm:pt modelId="{A30AE4F1-515F-41E8-8CB0-4F08D8A000DA}" type="parTrans" cxnId="{7DF47341-63BB-4E4F-A051-3EE9F2F7B4DD}">
      <dgm:prSet/>
      <dgm:spPr/>
      <dgm:t>
        <a:bodyPr/>
        <a:lstStyle/>
        <a:p>
          <a:endParaRPr lang="ru-RU"/>
        </a:p>
      </dgm:t>
    </dgm:pt>
    <dgm:pt modelId="{F1DCB291-9353-4B4B-9392-A4174B3C432F}" type="sibTrans" cxnId="{7DF47341-63BB-4E4F-A051-3EE9F2F7B4DD}">
      <dgm:prSet/>
      <dgm:spPr/>
      <dgm:t>
        <a:bodyPr/>
        <a:lstStyle/>
        <a:p>
          <a:endParaRPr lang="ru-RU"/>
        </a:p>
      </dgm:t>
    </dgm:pt>
    <dgm:pt modelId="{E168E803-EFE8-46D6-8B84-512408EAD3A4}" type="pres">
      <dgm:prSet presAssocID="{F6712446-62D1-4D19-B457-6277F9AB8DC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1FB078-B294-4D7C-AFDB-0D7215820753}" type="pres">
      <dgm:prSet presAssocID="{C9498440-3A48-4229-A054-D19C3D605BF0}" presName="centerShape" presStyleLbl="node0" presStyleIdx="0" presStyleCnt="1"/>
      <dgm:spPr/>
      <dgm:t>
        <a:bodyPr/>
        <a:lstStyle/>
        <a:p>
          <a:endParaRPr lang="ru-RU"/>
        </a:p>
      </dgm:t>
    </dgm:pt>
    <dgm:pt modelId="{E070D500-33D6-4589-A4BC-4DEB221A398A}" type="pres">
      <dgm:prSet presAssocID="{1761FA13-193F-432B-BFE1-9AAFFD2BD0A0}" presName="node" presStyleLbl="node1" presStyleIdx="0" presStyleCnt="6" custScaleX="140417" custScaleY="115026" custRadScaleRad="100062" custRadScaleInc="-2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BEAF06-6462-4220-9A6E-5EF8F01D22CD}" type="pres">
      <dgm:prSet presAssocID="{1761FA13-193F-432B-BFE1-9AAFFD2BD0A0}" presName="dummy" presStyleCnt="0"/>
      <dgm:spPr/>
    </dgm:pt>
    <dgm:pt modelId="{FF9CFF8C-6DD9-4C89-A33E-7ED9B146DC07}" type="pres">
      <dgm:prSet presAssocID="{772EEFAB-592E-413E-ADC7-EA690887F0BD}" presName="sibTrans" presStyleLbl="sibTrans2D1" presStyleIdx="0" presStyleCnt="6" custLinFactNeighborX="262" custLinFactNeighborY="-5418"/>
      <dgm:spPr/>
      <dgm:t>
        <a:bodyPr/>
        <a:lstStyle/>
        <a:p>
          <a:endParaRPr lang="ru-RU"/>
        </a:p>
      </dgm:t>
    </dgm:pt>
    <dgm:pt modelId="{AD830097-5F1C-423F-BF88-D176538DBCBC}" type="pres">
      <dgm:prSet presAssocID="{10AC58FA-63E0-4429-9B3B-DAE311520D7B}" presName="node" presStyleLbl="node1" presStyleIdx="1" presStyleCnt="6" custRadScaleRad="106425" custRadScaleInc="21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C7DFAB-E9D0-4F4A-BC78-FBC355EF43AF}" type="pres">
      <dgm:prSet presAssocID="{10AC58FA-63E0-4429-9B3B-DAE311520D7B}" presName="dummy" presStyleCnt="0"/>
      <dgm:spPr/>
    </dgm:pt>
    <dgm:pt modelId="{6EAD32DB-D910-41FF-9DCB-6E461E600FF3}" type="pres">
      <dgm:prSet presAssocID="{D5144127-4A59-4B56-BE73-EA59257A6E9A}" presName="sibTrans" presStyleLbl="sibTrans2D1" presStyleIdx="1" presStyleCnt="6" custLinFactNeighborX="3705" custLinFactNeighborY="8355"/>
      <dgm:spPr/>
      <dgm:t>
        <a:bodyPr/>
        <a:lstStyle/>
        <a:p>
          <a:endParaRPr lang="ru-RU"/>
        </a:p>
      </dgm:t>
    </dgm:pt>
    <dgm:pt modelId="{79AB2DE9-B4C8-4745-B88E-0A78E07FFD44}" type="pres">
      <dgm:prSet presAssocID="{E94909E6-8CA6-42AB-AC77-1454FD0EB4BB}" presName="node" presStyleLbl="node1" presStyleIdx="2" presStyleCnt="6" custScaleX="125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A1653-6877-4D00-ACC8-34F360CEAECF}" type="pres">
      <dgm:prSet presAssocID="{E94909E6-8CA6-42AB-AC77-1454FD0EB4BB}" presName="dummy" presStyleCnt="0"/>
      <dgm:spPr/>
    </dgm:pt>
    <dgm:pt modelId="{E4740059-D3F3-4632-968F-0D8AF21F078D}" type="pres">
      <dgm:prSet presAssocID="{FD0A3361-6B79-468A-B7F4-42AD61CBB75D}" presName="sibTrans" presStyleLbl="sibTrans2D1" presStyleIdx="2" presStyleCnt="6" custScaleX="114847" custScaleY="117146" custLinFactNeighborX="-6091" custLinFactNeighborY="-291"/>
      <dgm:spPr/>
      <dgm:t>
        <a:bodyPr/>
        <a:lstStyle/>
        <a:p>
          <a:endParaRPr lang="ru-RU"/>
        </a:p>
      </dgm:t>
    </dgm:pt>
    <dgm:pt modelId="{92C99414-15EC-4E6D-B4D4-0AC9D1B7EAB5}" type="pres">
      <dgm:prSet presAssocID="{2369305F-7CF1-4980-8B9A-7D3BA830331B}" presName="node" presStyleLbl="node1" presStyleIdx="3" presStyleCnt="6" custScaleX="1303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E2E0E-E02F-4937-BEF8-56F5F6DC311B}" type="pres">
      <dgm:prSet presAssocID="{2369305F-7CF1-4980-8B9A-7D3BA830331B}" presName="dummy" presStyleCnt="0"/>
      <dgm:spPr/>
    </dgm:pt>
    <dgm:pt modelId="{FD3A3386-CC90-44AA-8936-7B86780444FD}" type="pres">
      <dgm:prSet presAssocID="{41D93E21-D804-45FD-B074-0273398A2DF0}" presName="sibTrans" presStyleLbl="sibTrans2D1" presStyleIdx="3" presStyleCnt="6" custLinFactNeighborX="-8107" custLinFactNeighborY="3128"/>
      <dgm:spPr/>
      <dgm:t>
        <a:bodyPr/>
        <a:lstStyle/>
        <a:p>
          <a:endParaRPr lang="ru-RU"/>
        </a:p>
      </dgm:t>
    </dgm:pt>
    <dgm:pt modelId="{36E06226-ED6B-44D9-9A38-7545594ACA12}" type="pres">
      <dgm:prSet presAssocID="{F702AFA9-918C-4572-B676-B7592ECFDB19}" presName="node" presStyleLbl="node1" presStyleIdx="4" presStyleCnt="6" custScaleX="124035" custRadScaleRad="104358" custRadScaleInc="-1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81B2B-A279-4396-90AC-4643531468F5}" type="pres">
      <dgm:prSet presAssocID="{F702AFA9-918C-4572-B676-B7592ECFDB19}" presName="dummy" presStyleCnt="0"/>
      <dgm:spPr/>
    </dgm:pt>
    <dgm:pt modelId="{0445F6AE-4A8C-4B4F-8554-33C1B42C5DC0}" type="pres">
      <dgm:prSet presAssocID="{F1DCB291-9353-4B4B-9392-A4174B3C432F}" presName="sibTrans" presStyleLbl="sibTrans2D1" presStyleIdx="4" presStyleCnt="6" custLinFactNeighborX="-3183" custLinFactNeighborY="1468"/>
      <dgm:spPr/>
      <dgm:t>
        <a:bodyPr/>
        <a:lstStyle/>
        <a:p>
          <a:endParaRPr lang="ru-RU"/>
        </a:p>
      </dgm:t>
    </dgm:pt>
    <dgm:pt modelId="{96E493A0-9E59-4C11-BF9F-943F0CC9997F}" type="pres">
      <dgm:prSet presAssocID="{B1D0281E-02F5-48E0-8D6A-B4AAD29000E0}" presName="node" presStyleLbl="node1" presStyleIdx="5" presStyleCnt="6" custScaleX="128494" custScaleY="137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388410-AA9B-4FE7-A5F3-BA945399AD87}" type="pres">
      <dgm:prSet presAssocID="{B1D0281E-02F5-48E0-8D6A-B4AAD29000E0}" presName="dummy" presStyleCnt="0"/>
      <dgm:spPr/>
    </dgm:pt>
    <dgm:pt modelId="{E75198C8-B1A9-48A9-B2EE-08A324CB80F5}" type="pres">
      <dgm:prSet presAssocID="{D11E01D0-A6BC-4952-BF50-CFFB3558B2A0}" presName="sibTrans" presStyleLbl="sibTrans2D1" presStyleIdx="5" presStyleCnt="6" custScaleX="121577" custScaleY="106452"/>
      <dgm:spPr/>
      <dgm:t>
        <a:bodyPr/>
        <a:lstStyle/>
        <a:p>
          <a:endParaRPr lang="ru-RU"/>
        </a:p>
      </dgm:t>
    </dgm:pt>
  </dgm:ptLst>
  <dgm:cxnLst>
    <dgm:cxn modelId="{61ADE441-0600-4DE4-B1D4-DEAE48E36777}" type="presOf" srcId="{FD0A3361-6B79-468A-B7F4-42AD61CBB75D}" destId="{E4740059-D3F3-4632-968F-0D8AF21F078D}" srcOrd="0" destOrd="0" presId="urn:microsoft.com/office/officeart/2005/8/layout/radial6"/>
    <dgm:cxn modelId="{89437F84-07F8-49FB-8381-636C190D4105}" type="presOf" srcId="{10AC58FA-63E0-4429-9B3B-DAE311520D7B}" destId="{AD830097-5F1C-423F-BF88-D176538DBCBC}" srcOrd="0" destOrd="0" presId="urn:microsoft.com/office/officeart/2005/8/layout/radial6"/>
    <dgm:cxn modelId="{1D6B19C0-23D9-4BC3-8246-A5B90A52A0E9}" srcId="{C9498440-3A48-4229-A054-D19C3D605BF0}" destId="{1761FA13-193F-432B-BFE1-9AAFFD2BD0A0}" srcOrd="0" destOrd="0" parTransId="{A82CA366-014C-48A8-8A89-B2F35CB68099}" sibTransId="{772EEFAB-592E-413E-ADC7-EA690887F0BD}"/>
    <dgm:cxn modelId="{5F08AE58-7CD1-4A81-9F86-0EDCC34844BD}" type="presOf" srcId="{2369305F-7CF1-4980-8B9A-7D3BA830331B}" destId="{92C99414-15EC-4E6D-B4D4-0AC9D1B7EAB5}" srcOrd="0" destOrd="0" presId="urn:microsoft.com/office/officeart/2005/8/layout/radial6"/>
    <dgm:cxn modelId="{18B6920F-FFC1-444E-B39B-5EA000E85492}" type="presOf" srcId="{D5144127-4A59-4B56-BE73-EA59257A6E9A}" destId="{6EAD32DB-D910-41FF-9DCB-6E461E600FF3}" srcOrd="0" destOrd="0" presId="urn:microsoft.com/office/officeart/2005/8/layout/radial6"/>
    <dgm:cxn modelId="{D24435E3-1292-4C3E-A643-47DEE7B11BF7}" srcId="{C9498440-3A48-4229-A054-D19C3D605BF0}" destId="{10AC58FA-63E0-4429-9B3B-DAE311520D7B}" srcOrd="1" destOrd="0" parTransId="{74FD72D0-8B7C-4493-A9DC-9F40673C9082}" sibTransId="{D5144127-4A59-4B56-BE73-EA59257A6E9A}"/>
    <dgm:cxn modelId="{6E25E15D-B4FB-4D89-AA10-959D20169AD7}" srcId="{F6712446-62D1-4D19-B457-6277F9AB8DC7}" destId="{C9498440-3A48-4229-A054-D19C3D605BF0}" srcOrd="0" destOrd="0" parTransId="{3895EE52-EFC9-4936-840F-172B75154DA9}" sibTransId="{825BBB5F-F34B-4391-829D-BC809F5BF870}"/>
    <dgm:cxn modelId="{12AE1B88-3DBC-4A90-9475-A292D539EB48}" type="presOf" srcId="{1761FA13-193F-432B-BFE1-9AAFFD2BD0A0}" destId="{E070D500-33D6-4589-A4BC-4DEB221A398A}" srcOrd="0" destOrd="0" presId="urn:microsoft.com/office/officeart/2005/8/layout/radial6"/>
    <dgm:cxn modelId="{FACBB6D7-5E99-4E01-9AFC-40593407B8A9}" type="presOf" srcId="{41D93E21-D804-45FD-B074-0273398A2DF0}" destId="{FD3A3386-CC90-44AA-8936-7B86780444FD}" srcOrd="0" destOrd="0" presId="urn:microsoft.com/office/officeart/2005/8/layout/radial6"/>
    <dgm:cxn modelId="{8538D978-0D02-4041-AE69-8B11AD30CC0E}" srcId="{C9498440-3A48-4229-A054-D19C3D605BF0}" destId="{B1D0281E-02F5-48E0-8D6A-B4AAD29000E0}" srcOrd="5" destOrd="0" parTransId="{80512FBA-81B7-4CA3-84F6-0BC32E33D48B}" sibTransId="{D11E01D0-A6BC-4952-BF50-CFFB3558B2A0}"/>
    <dgm:cxn modelId="{61806970-C501-417D-A377-F42F6BB2E11F}" type="presOf" srcId="{F1DCB291-9353-4B4B-9392-A4174B3C432F}" destId="{0445F6AE-4A8C-4B4F-8554-33C1B42C5DC0}" srcOrd="0" destOrd="0" presId="urn:microsoft.com/office/officeart/2005/8/layout/radial6"/>
    <dgm:cxn modelId="{DBCCE13D-36AD-47C1-BA79-38E6E213CF31}" srcId="{C9498440-3A48-4229-A054-D19C3D605BF0}" destId="{2369305F-7CF1-4980-8B9A-7D3BA830331B}" srcOrd="3" destOrd="0" parTransId="{48E2315C-AD82-4650-AC08-DDF5C0C623EA}" sibTransId="{41D93E21-D804-45FD-B074-0273398A2DF0}"/>
    <dgm:cxn modelId="{A78FDDE6-5A3E-4854-97AA-2C46E10AAA33}" type="presOf" srcId="{E94909E6-8CA6-42AB-AC77-1454FD0EB4BB}" destId="{79AB2DE9-B4C8-4745-B88E-0A78E07FFD44}" srcOrd="0" destOrd="0" presId="urn:microsoft.com/office/officeart/2005/8/layout/radial6"/>
    <dgm:cxn modelId="{7DF47341-63BB-4E4F-A051-3EE9F2F7B4DD}" srcId="{C9498440-3A48-4229-A054-D19C3D605BF0}" destId="{F702AFA9-918C-4572-B676-B7592ECFDB19}" srcOrd="4" destOrd="0" parTransId="{A30AE4F1-515F-41E8-8CB0-4F08D8A000DA}" sibTransId="{F1DCB291-9353-4B4B-9392-A4174B3C432F}"/>
    <dgm:cxn modelId="{F175462B-A697-40DF-8FA0-00A047DC0A17}" type="presOf" srcId="{F702AFA9-918C-4572-B676-B7592ECFDB19}" destId="{36E06226-ED6B-44D9-9A38-7545594ACA12}" srcOrd="0" destOrd="0" presId="urn:microsoft.com/office/officeart/2005/8/layout/radial6"/>
    <dgm:cxn modelId="{7136C51E-83B2-441D-BEB1-8ED5F8D98E1F}" type="presOf" srcId="{C9498440-3A48-4229-A054-D19C3D605BF0}" destId="{741FB078-B294-4D7C-AFDB-0D7215820753}" srcOrd="0" destOrd="0" presId="urn:microsoft.com/office/officeart/2005/8/layout/radial6"/>
    <dgm:cxn modelId="{7C83C23C-2EFA-4176-9E06-47E71745E2FF}" type="presOf" srcId="{F6712446-62D1-4D19-B457-6277F9AB8DC7}" destId="{E168E803-EFE8-46D6-8B84-512408EAD3A4}" srcOrd="0" destOrd="0" presId="urn:microsoft.com/office/officeart/2005/8/layout/radial6"/>
    <dgm:cxn modelId="{B8E50B46-964D-434E-9DAB-46ECA70D1EDB}" type="presOf" srcId="{D11E01D0-A6BC-4952-BF50-CFFB3558B2A0}" destId="{E75198C8-B1A9-48A9-B2EE-08A324CB80F5}" srcOrd="0" destOrd="0" presId="urn:microsoft.com/office/officeart/2005/8/layout/radial6"/>
    <dgm:cxn modelId="{5C3FE4E5-6D82-4BCD-9200-D3C724054CA0}" type="presOf" srcId="{772EEFAB-592E-413E-ADC7-EA690887F0BD}" destId="{FF9CFF8C-6DD9-4C89-A33E-7ED9B146DC07}" srcOrd="0" destOrd="0" presId="urn:microsoft.com/office/officeart/2005/8/layout/radial6"/>
    <dgm:cxn modelId="{1453FF3A-840C-4006-8844-937330E1A576}" type="presOf" srcId="{B1D0281E-02F5-48E0-8D6A-B4AAD29000E0}" destId="{96E493A0-9E59-4C11-BF9F-943F0CC9997F}" srcOrd="0" destOrd="0" presId="urn:microsoft.com/office/officeart/2005/8/layout/radial6"/>
    <dgm:cxn modelId="{911E0CAF-664D-4EE7-B37E-14EFB16E668D}" srcId="{C9498440-3A48-4229-A054-D19C3D605BF0}" destId="{E94909E6-8CA6-42AB-AC77-1454FD0EB4BB}" srcOrd="2" destOrd="0" parTransId="{A71019AF-FAAC-4E1C-8D84-691525A3E29C}" sibTransId="{FD0A3361-6B79-468A-B7F4-42AD61CBB75D}"/>
    <dgm:cxn modelId="{30F767F6-7852-4EE8-B124-6C4FDDC67037}" type="presParOf" srcId="{E168E803-EFE8-46D6-8B84-512408EAD3A4}" destId="{741FB078-B294-4D7C-AFDB-0D7215820753}" srcOrd="0" destOrd="0" presId="urn:microsoft.com/office/officeart/2005/8/layout/radial6"/>
    <dgm:cxn modelId="{CCE5EBCB-6D25-4EA7-B7C9-74A492B6F4A5}" type="presParOf" srcId="{E168E803-EFE8-46D6-8B84-512408EAD3A4}" destId="{E070D500-33D6-4589-A4BC-4DEB221A398A}" srcOrd="1" destOrd="0" presId="urn:microsoft.com/office/officeart/2005/8/layout/radial6"/>
    <dgm:cxn modelId="{51996971-80EE-45C2-A595-1455B3FAD819}" type="presParOf" srcId="{E168E803-EFE8-46D6-8B84-512408EAD3A4}" destId="{64BEAF06-6462-4220-9A6E-5EF8F01D22CD}" srcOrd="2" destOrd="0" presId="urn:microsoft.com/office/officeart/2005/8/layout/radial6"/>
    <dgm:cxn modelId="{9491BB64-9DBC-4838-93C5-C5C762DFB916}" type="presParOf" srcId="{E168E803-EFE8-46D6-8B84-512408EAD3A4}" destId="{FF9CFF8C-6DD9-4C89-A33E-7ED9B146DC07}" srcOrd="3" destOrd="0" presId="urn:microsoft.com/office/officeart/2005/8/layout/radial6"/>
    <dgm:cxn modelId="{42AFFC8F-6B63-41BE-A075-80416EDA7481}" type="presParOf" srcId="{E168E803-EFE8-46D6-8B84-512408EAD3A4}" destId="{AD830097-5F1C-423F-BF88-D176538DBCBC}" srcOrd="4" destOrd="0" presId="urn:microsoft.com/office/officeart/2005/8/layout/radial6"/>
    <dgm:cxn modelId="{CD8C7CB8-4421-4485-A9EE-FE9CB76E2CE3}" type="presParOf" srcId="{E168E803-EFE8-46D6-8B84-512408EAD3A4}" destId="{7EC7DFAB-E9D0-4F4A-BC78-FBC355EF43AF}" srcOrd="5" destOrd="0" presId="urn:microsoft.com/office/officeart/2005/8/layout/radial6"/>
    <dgm:cxn modelId="{0F781C16-C3CF-4BC8-AA26-D41340C5C96C}" type="presParOf" srcId="{E168E803-EFE8-46D6-8B84-512408EAD3A4}" destId="{6EAD32DB-D910-41FF-9DCB-6E461E600FF3}" srcOrd="6" destOrd="0" presId="urn:microsoft.com/office/officeart/2005/8/layout/radial6"/>
    <dgm:cxn modelId="{225D676D-8CDE-46CE-BD32-AA890F7DADAA}" type="presParOf" srcId="{E168E803-EFE8-46D6-8B84-512408EAD3A4}" destId="{79AB2DE9-B4C8-4745-B88E-0A78E07FFD44}" srcOrd="7" destOrd="0" presId="urn:microsoft.com/office/officeart/2005/8/layout/radial6"/>
    <dgm:cxn modelId="{5105B941-613B-4227-8DFB-CE182FC42C83}" type="presParOf" srcId="{E168E803-EFE8-46D6-8B84-512408EAD3A4}" destId="{D77A1653-6877-4D00-ACC8-34F360CEAECF}" srcOrd="8" destOrd="0" presId="urn:microsoft.com/office/officeart/2005/8/layout/radial6"/>
    <dgm:cxn modelId="{7E1D335B-6417-4956-9067-E402318ACA20}" type="presParOf" srcId="{E168E803-EFE8-46D6-8B84-512408EAD3A4}" destId="{E4740059-D3F3-4632-968F-0D8AF21F078D}" srcOrd="9" destOrd="0" presId="urn:microsoft.com/office/officeart/2005/8/layout/radial6"/>
    <dgm:cxn modelId="{FADEC583-D684-48E5-AC4E-16114D5442E1}" type="presParOf" srcId="{E168E803-EFE8-46D6-8B84-512408EAD3A4}" destId="{92C99414-15EC-4E6D-B4D4-0AC9D1B7EAB5}" srcOrd="10" destOrd="0" presId="urn:microsoft.com/office/officeart/2005/8/layout/radial6"/>
    <dgm:cxn modelId="{050EF37B-0E90-4288-8DB9-3FD02E160641}" type="presParOf" srcId="{E168E803-EFE8-46D6-8B84-512408EAD3A4}" destId="{77DE2E0E-E02F-4937-BEF8-56F5F6DC311B}" srcOrd="11" destOrd="0" presId="urn:microsoft.com/office/officeart/2005/8/layout/radial6"/>
    <dgm:cxn modelId="{2268BC92-F973-4CDE-A54F-8CBB42FA79F2}" type="presParOf" srcId="{E168E803-EFE8-46D6-8B84-512408EAD3A4}" destId="{FD3A3386-CC90-44AA-8936-7B86780444FD}" srcOrd="12" destOrd="0" presId="urn:microsoft.com/office/officeart/2005/8/layout/radial6"/>
    <dgm:cxn modelId="{237B42FF-CC97-4895-B898-1A77F8994E78}" type="presParOf" srcId="{E168E803-EFE8-46D6-8B84-512408EAD3A4}" destId="{36E06226-ED6B-44D9-9A38-7545594ACA12}" srcOrd="13" destOrd="0" presId="urn:microsoft.com/office/officeart/2005/8/layout/radial6"/>
    <dgm:cxn modelId="{8199826E-4466-477A-85EB-87BA60B7337B}" type="presParOf" srcId="{E168E803-EFE8-46D6-8B84-512408EAD3A4}" destId="{DCA81B2B-A279-4396-90AC-4643531468F5}" srcOrd="14" destOrd="0" presId="urn:microsoft.com/office/officeart/2005/8/layout/radial6"/>
    <dgm:cxn modelId="{FE6400D2-33D1-4603-9D9D-30D7A9C3F2E2}" type="presParOf" srcId="{E168E803-EFE8-46D6-8B84-512408EAD3A4}" destId="{0445F6AE-4A8C-4B4F-8554-33C1B42C5DC0}" srcOrd="15" destOrd="0" presId="urn:microsoft.com/office/officeart/2005/8/layout/radial6"/>
    <dgm:cxn modelId="{825F1462-C055-43AF-8FBB-F6DED383B897}" type="presParOf" srcId="{E168E803-EFE8-46D6-8B84-512408EAD3A4}" destId="{96E493A0-9E59-4C11-BF9F-943F0CC9997F}" srcOrd="16" destOrd="0" presId="urn:microsoft.com/office/officeart/2005/8/layout/radial6"/>
    <dgm:cxn modelId="{59114B7C-845E-4502-91A6-047F3B094EF0}" type="presParOf" srcId="{E168E803-EFE8-46D6-8B84-512408EAD3A4}" destId="{E1388410-AA9B-4FE7-A5F3-BA945399AD87}" srcOrd="17" destOrd="0" presId="urn:microsoft.com/office/officeart/2005/8/layout/radial6"/>
    <dgm:cxn modelId="{ACC03C20-E506-43EC-9AC0-D7AC9F353F15}" type="presParOf" srcId="{E168E803-EFE8-46D6-8B84-512408EAD3A4}" destId="{E75198C8-B1A9-48A9-B2EE-08A324CB80F5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557F20-4125-49F7-A5AA-4E7712C3B7E4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5C7EF6A-69FA-42D1-8908-C948DA5AD134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Родительские собрания </a:t>
          </a:r>
          <a:endParaRPr lang="ru-RU" sz="1400" b="1" dirty="0">
            <a:solidFill>
              <a:srgbClr val="002060"/>
            </a:solidFill>
          </a:endParaRPr>
        </a:p>
      </dgm:t>
    </dgm:pt>
    <dgm:pt modelId="{29A8C018-615E-4DC7-B31F-D4B9FCD01310}" type="parTrans" cxnId="{09F10C2C-7410-4BD3-B4FC-76C1DB35B31E}">
      <dgm:prSet/>
      <dgm:spPr/>
      <dgm:t>
        <a:bodyPr/>
        <a:lstStyle/>
        <a:p>
          <a:endParaRPr lang="ru-RU"/>
        </a:p>
      </dgm:t>
    </dgm:pt>
    <dgm:pt modelId="{1F0C67A8-E9C0-461C-8898-7B2ECF31FCE0}" type="sibTrans" cxnId="{09F10C2C-7410-4BD3-B4FC-76C1DB35B31E}">
      <dgm:prSet/>
      <dgm:spPr/>
      <dgm:t>
        <a:bodyPr/>
        <a:lstStyle/>
        <a:p>
          <a:endParaRPr lang="ru-RU"/>
        </a:p>
      </dgm:t>
    </dgm:pt>
    <dgm:pt modelId="{947B9067-737F-4231-83C9-09B9A28F6D36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Беседы, дискуссии</a:t>
          </a:r>
          <a:endParaRPr lang="ru-RU" sz="1400" b="1" dirty="0">
            <a:solidFill>
              <a:srgbClr val="002060"/>
            </a:solidFill>
          </a:endParaRPr>
        </a:p>
      </dgm:t>
    </dgm:pt>
    <dgm:pt modelId="{F37F1E81-BD5C-46B0-9091-662994657A1A}" type="parTrans" cxnId="{F724FC82-E4EB-445C-A545-F40E6E3949C5}">
      <dgm:prSet/>
      <dgm:spPr/>
      <dgm:t>
        <a:bodyPr/>
        <a:lstStyle/>
        <a:p>
          <a:endParaRPr lang="ru-RU"/>
        </a:p>
      </dgm:t>
    </dgm:pt>
    <dgm:pt modelId="{6B17526E-03CC-4F8E-8FD5-6F1C8B6828B7}" type="sibTrans" cxnId="{F724FC82-E4EB-445C-A545-F40E6E3949C5}">
      <dgm:prSet/>
      <dgm:spPr/>
      <dgm:t>
        <a:bodyPr/>
        <a:lstStyle/>
        <a:p>
          <a:endParaRPr lang="ru-RU"/>
        </a:p>
      </dgm:t>
    </dgm:pt>
    <dgm:pt modelId="{62548F28-B9D0-4D4A-8184-B7CF902D88BB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Смотры, конкурсы, выставки, выпуск газеты </a:t>
          </a:r>
          <a:endParaRPr lang="ru-RU" sz="1400" b="1" dirty="0">
            <a:solidFill>
              <a:srgbClr val="002060"/>
            </a:solidFill>
          </a:endParaRPr>
        </a:p>
      </dgm:t>
    </dgm:pt>
    <dgm:pt modelId="{89C42A22-CB68-4C89-9D3C-4B9D39B16ADA}" type="parTrans" cxnId="{101180D8-E38B-4A1D-98D8-E8D9B187BFFC}">
      <dgm:prSet/>
      <dgm:spPr/>
      <dgm:t>
        <a:bodyPr/>
        <a:lstStyle/>
        <a:p>
          <a:endParaRPr lang="ru-RU"/>
        </a:p>
      </dgm:t>
    </dgm:pt>
    <dgm:pt modelId="{644E331F-E311-4EB4-8FF0-8AE8289458E1}" type="sibTrans" cxnId="{101180D8-E38B-4A1D-98D8-E8D9B187BFFC}">
      <dgm:prSet/>
      <dgm:spPr/>
      <dgm:t>
        <a:bodyPr/>
        <a:lstStyle/>
        <a:p>
          <a:endParaRPr lang="ru-RU"/>
        </a:p>
      </dgm:t>
    </dgm:pt>
    <dgm:pt modelId="{37269CAC-E058-40A0-81F3-99C657994491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Консультации, семинары</a:t>
          </a:r>
          <a:endParaRPr lang="ru-RU" sz="1400" b="1" dirty="0">
            <a:solidFill>
              <a:srgbClr val="002060"/>
            </a:solidFill>
          </a:endParaRPr>
        </a:p>
      </dgm:t>
    </dgm:pt>
    <dgm:pt modelId="{5E26C8DA-6E89-4860-8BD2-1BB61E0CDBE2}" type="parTrans" cxnId="{610CF3D7-64AE-4226-B5BB-1EF6CBFBB448}">
      <dgm:prSet/>
      <dgm:spPr/>
      <dgm:t>
        <a:bodyPr/>
        <a:lstStyle/>
        <a:p>
          <a:endParaRPr lang="ru-RU"/>
        </a:p>
      </dgm:t>
    </dgm:pt>
    <dgm:pt modelId="{3BDDAC2E-FACD-4373-BAC1-59021A268812}" type="sibTrans" cxnId="{610CF3D7-64AE-4226-B5BB-1EF6CBFBB448}">
      <dgm:prSet/>
      <dgm:spPr/>
      <dgm:t>
        <a:bodyPr/>
        <a:lstStyle/>
        <a:p>
          <a:endParaRPr lang="ru-RU"/>
        </a:p>
      </dgm:t>
    </dgm:pt>
    <dgm:pt modelId="{A6051942-60AD-488A-B129-72534406A097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«Школа первоклассных родителей»</a:t>
          </a:r>
          <a:endParaRPr lang="ru-RU" sz="1400" b="1" dirty="0">
            <a:solidFill>
              <a:srgbClr val="002060"/>
            </a:solidFill>
          </a:endParaRPr>
        </a:p>
      </dgm:t>
    </dgm:pt>
    <dgm:pt modelId="{8455CF2A-5C64-4B1C-84A8-5E2C62B9C9F3}" type="parTrans" cxnId="{FE075FCD-E959-40A0-9C3B-AAEF4813539A}">
      <dgm:prSet/>
      <dgm:spPr/>
      <dgm:t>
        <a:bodyPr/>
        <a:lstStyle/>
        <a:p>
          <a:endParaRPr lang="ru-RU"/>
        </a:p>
      </dgm:t>
    </dgm:pt>
    <dgm:pt modelId="{E7478D0E-48F6-43C9-B9CB-4B77339640C1}" type="sibTrans" cxnId="{FE075FCD-E959-40A0-9C3B-AAEF4813539A}">
      <dgm:prSet/>
      <dgm:spPr/>
      <dgm:t>
        <a:bodyPr/>
        <a:lstStyle/>
        <a:p>
          <a:endParaRPr lang="ru-RU"/>
        </a:p>
      </dgm:t>
    </dgm:pt>
    <dgm:pt modelId="{FAA67F6B-1E55-455C-84D2-47660BF8FD47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Деловые игры</a:t>
          </a:r>
          <a:endParaRPr lang="ru-RU" sz="1400" b="1" dirty="0">
            <a:solidFill>
              <a:srgbClr val="002060"/>
            </a:solidFill>
          </a:endParaRPr>
        </a:p>
      </dgm:t>
    </dgm:pt>
    <dgm:pt modelId="{6FCABE4F-B00E-4E9D-A7B0-10706C511E13}" type="parTrans" cxnId="{1242A96B-898D-4C49-8FAE-E064D7DB44DB}">
      <dgm:prSet/>
      <dgm:spPr/>
      <dgm:t>
        <a:bodyPr/>
        <a:lstStyle/>
        <a:p>
          <a:endParaRPr lang="ru-RU"/>
        </a:p>
      </dgm:t>
    </dgm:pt>
    <dgm:pt modelId="{169DF103-F0B5-4757-8F91-7C03CB1BAE51}" type="sibTrans" cxnId="{1242A96B-898D-4C49-8FAE-E064D7DB44DB}">
      <dgm:prSet/>
      <dgm:spPr/>
      <dgm:t>
        <a:bodyPr/>
        <a:lstStyle/>
        <a:p>
          <a:endParaRPr lang="ru-RU"/>
        </a:p>
      </dgm:t>
    </dgm:pt>
    <dgm:pt modelId="{627FA92A-D916-42C9-BBE3-A854AD87E90E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Круглые столы</a:t>
          </a:r>
          <a:endParaRPr lang="ru-RU" sz="1400" b="1" dirty="0">
            <a:solidFill>
              <a:srgbClr val="002060"/>
            </a:solidFill>
          </a:endParaRPr>
        </a:p>
      </dgm:t>
    </dgm:pt>
    <dgm:pt modelId="{3475383F-2CB1-47B2-885E-8580A8B09F35}" type="parTrans" cxnId="{D1F755F1-7252-43B7-976C-2F1344EF6B04}">
      <dgm:prSet/>
      <dgm:spPr/>
      <dgm:t>
        <a:bodyPr/>
        <a:lstStyle/>
        <a:p>
          <a:endParaRPr lang="ru-RU"/>
        </a:p>
      </dgm:t>
    </dgm:pt>
    <dgm:pt modelId="{27E9D1FC-A116-4C70-AEFE-B4854DAB6B9F}" type="sibTrans" cxnId="{D1F755F1-7252-43B7-976C-2F1344EF6B04}">
      <dgm:prSet/>
      <dgm:spPr/>
      <dgm:t>
        <a:bodyPr/>
        <a:lstStyle/>
        <a:p>
          <a:endParaRPr lang="ru-RU"/>
        </a:p>
      </dgm:t>
    </dgm:pt>
    <dgm:pt modelId="{1B9B2E3A-F472-4F17-A239-D3D98145DF6F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Праздники и развлечения</a:t>
          </a:r>
          <a:endParaRPr lang="ru-RU" sz="1400" b="1" dirty="0">
            <a:solidFill>
              <a:srgbClr val="002060"/>
            </a:solidFill>
          </a:endParaRPr>
        </a:p>
      </dgm:t>
    </dgm:pt>
    <dgm:pt modelId="{328DE0D0-F906-4490-9DDE-93CADA21B412}" type="parTrans" cxnId="{BF85DDF9-B85C-45CF-BF75-271BF2BE688A}">
      <dgm:prSet/>
      <dgm:spPr/>
      <dgm:t>
        <a:bodyPr/>
        <a:lstStyle/>
        <a:p>
          <a:endParaRPr lang="ru-RU"/>
        </a:p>
      </dgm:t>
    </dgm:pt>
    <dgm:pt modelId="{55DB61AF-1480-4CC1-8BBA-C10CA4AF3649}" type="sibTrans" cxnId="{BF85DDF9-B85C-45CF-BF75-271BF2BE688A}">
      <dgm:prSet/>
      <dgm:spPr/>
      <dgm:t>
        <a:bodyPr/>
        <a:lstStyle/>
        <a:p>
          <a:endParaRPr lang="ru-RU"/>
        </a:p>
      </dgm:t>
    </dgm:pt>
    <dgm:pt modelId="{DBD2476C-00DB-45D8-9A2D-11AF982986E7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Ежегодный конкурс «Семья года»</a:t>
          </a:r>
          <a:endParaRPr lang="ru-RU" sz="1400" b="1" dirty="0">
            <a:solidFill>
              <a:srgbClr val="002060"/>
            </a:solidFill>
          </a:endParaRPr>
        </a:p>
      </dgm:t>
    </dgm:pt>
    <dgm:pt modelId="{11E03EB0-0EF8-490E-8BEC-5E73B0F90AF8}" type="parTrans" cxnId="{6AF0C5A5-1043-4477-9AE6-3B02CE7C31C3}">
      <dgm:prSet/>
      <dgm:spPr/>
      <dgm:t>
        <a:bodyPr/>
        <a:lstStyle/>
        <a:p>
          <a:endParaRPr lang="ru-RU"/>
        </a:p>
      </dgm:t>
    </dgm:pt>
    <dgm:pt modelId="{3FC11024-E9A8-4D67-B4E0-AD8664D6D402}" type="sibTrans" cxnId="{6AF0C5A5-1043-4477-9AE6-3B02CE7C31C3}">
      <dgm:prSet/>
      <dgm:spPr/>
      <dgm:t>
        <a:bodyPr/>
        <a:lstStyle/>
        <a:p>
          <a:endParaRPr lang="ru-RU"/>
        </a:p>
      </dgm:t>
    </dgm:pt>
    <dgm:pt modelId="{FC8D1111-F81E-46B4-94BA-922A9D791D26}" type="pres">
      <dgm:prSet presAssocID="{47557F20-4125-49F7-A5AA-4E7712C3B7E4}" presName="linear" presStyleCnt="0">
        <dgm:presLayoutVars>
          <dgm:dir/>
          <dgm:animLvl val="lvl"/>
          <dgm:resizeHandles val="exact"/>
        </dgm:presLayoutVars>
      </dgm:prSet>
      <dgm:spPr/>
    </dgm:pt>
    <dgm:pt modelId="{5AC2B6FF-090B-4B02-A9BF-1CC933130DC5}" type="pres">
      <dgm:prSet presAssocID="{C5C7EF6A-69FA-42D1-8908-C948DA5AD134}" presName="parentLin" presStyleCnt="0"/>
      <dgm:spPr/>
    </dgm:pt>
    <dgm:pt modelId="{C25A0467-8887-4354-83FC-C3D2AEDE7EDE}" type="pres">
      <dgm:prSet presAssocID="{C5C7EF6A-69FA-42D1-8908-C948DA5AD134}" presName="parentLeftMargin" presStyleLbl="node1" presStyleIdx="0" presStyleCnt="9"/>
      <dgm:spPr/>
    </dgm:pt>
    <dgm:pt modelId="{A43E8C5B-CAE2-46B9-B9AC-513119E1A0B8}" type="pres">
      <dgm:prSet presAssocID="{C5C7EF6A-69FA-42D1-8908-C948DA5AD134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4D99B2-8FFA-47AB-9CAD-66F3984DFFB1}" type="pres">
      <dgm:prSet presAssocID="{C5C7EF6A-69FA-42D1-8908-C948DA5AD134}" presName="negativeSpace" presStyleCnt="0"/>
      <dgm:spPr/>
    </dgm:pt>
    <dgm:pt modelId="{EEE89B0E-6366-43FC-B412-677ADCA9FEA8}" type="pres">
      <dgm:prSet presAssocID="{C5C7EF6A-69FA-42D1-8908-C948DA5AD134}" presName="childText" presStyleLbl="conFgAcc1" presStyleIdx="0" presStyleCnt="9">
        <dgm:presLayoutVars>
          <dgm:bulletEnabled val="1"/>
        </dgm:presLayoutVars>
      </dgm:prSet>
      <dgm:spPr/>
    </dgm:pt>
    <dgm:pt modelId="{D2FDC534-1392-4782-B048-DF457B9758C9}" type="pres">
      <dgm:prSet presAssocID="{1F0C67A8-E9C0-461C-8898-7B2ECF31FCE0}" presName="spaceBetweenRectangles" presStyleCnt="0"/>
      <dgm:spPr/>
    </dgm:pt>
    <dgm:pt modelId="{C2A4A85D-7F41-4E90-94B5-99FAD4ED9990}" type="pres">
      <dgm:prSet presAssocID="{947B9067-737F-4231-83C9-09B9A28F6D36}" presName="parentLin" presStyleCnt="0"/>
      <dgm:spPr/>
    </dgm:pt>
    <dgm:pt modelId="{B04F1B69-4953-4209-92A5-C19E149C4F36}" type="pres">
      <dgm:prSet presAssocID="{947B9067-737F-4231-83C9-09B9A28F6D36}" presName="parentLeftMargin" presStyleLbl="node1" presStyleIdx="0" presStyleCnt="9"/>
      <dgm:spPr/>
    </dgm:pt>
    <dgm:pt modelId="{12516CB0-DB71-4605-A482-9CB8AAE61899}" type="pres">
      <dgm:prSet presAssocID="{947B9067-737F-4231-83C9-09B9A28F6D36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8A49A-3765-43AD-B744-DDCCDA83038A}" type="pres">
      <dgm:prSet presAssocID="{947B9067-737F-4231-83C9-09B9A28F6D36}" presName="negativeSpace" presStyleCnt="0"/>
      <dgm:spPr/>
    </dgm:pt>
    <dgm:pt modelId="{ED3E3FF4-CB57-41FA-A99C-CEB874DB648C}" type="pres">
      <dgm:prSet presAssocID="{947B9067-737F-4231-83C9-09B9A28F6D36}" presName="childText" presStyleLbl="conFgAcc1" presStyleIdx="1" presStyleCnt="9">
        <dgm:presLayoutVars>
          <dgm:bulletEnabled val="1"/>
        </dgm:presLayoutVars>
      </dgm:prSet>
      <dgm:spPr/>
    </dgm:pt>
    <dgm:pt modelId="{39D5BB67-E898-4EA1-8499-9C9992339A95}" type="pres">
      <dgm:prSet presAssocID="{6B17526E-03CC-4F8E-8FD5-6F1C8B6828B7}" presName="spaceBetweenRectangles" presStyleCnt="0"/>
      <dgm:spPr/>
    </dgm:pt>
    <dgm:pt modelId="{C6488C23-743B-4C92-8A68-66437AEEBF27}" type="pres">
      <dgm:prSet presAssocID="{62548F28-B9D0-4D4A-8184-B7CF902D88BB}" presName="parentLin" presStyleCnt="0"/>
      <dgm:spPr/>
    </dgm:pt>
    <dgm:pt modelId="{E77513F2-608D-4DCB-A087-13AA2AAB3F59}" type="pres">
      <dgm:prSet presAssocID="{62548F28-B9D0-4D4A-8184-B7CF902D88BB}" presName="parentLeftMargin" presStyleLbl="node1" presStyleIdx="1" presStyleCnt="9"/>
      <dgm:spPr/>
    </dgm:pt>
    <dgm:pt modelId="{E3FE24D1-5D9C-4C1E-9855-2F29EF5687C3}" type="pres">
      <dgm:prSet presAssocID="{62548F28-B9D0-4D4A-8184-B7CF902D88BB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097E6-0E73-4901-BB71-4D6E215394E4}" type="pres">
      <dgm:prSet presAssocID="{62548F28-B9D0-4D4A-8184-B7CF902D88BB}" presName="negativeSpace" presStyleCnt="0"/>
      <dgm:spPr/>
    </dgm:pt>
    <dgm:pt modelId="{C7F15DAF-381E-4BD2-8031-D4EFB38933A9}" type="pres">
      <dgm:prSet presAssocID="{62548F28-B9D0-4D4A-8184-B7CF902D88BB}" presName="childText" presStyleLbl="conFgAcc1" presStyleIdx="2" presStyleCnt="9">
        <dgm:presLayoutVars>
          <dgm:bulletEnabled val="1"/>
        </dgm:presLayoutVars>
      </dgm:prSet>
      <dgm:spPr/>
    </dgm:pt>
    <dgm:pt modelId="{D152A85F-C4FA-4516-81C9-627D51CEBCC5}" type="pres">
      <dgm:prSet presAssocID="{644E331F-E311-4EB4-8FF0-8AE8289458E1}" presName="spaceBetweenRectangles" presStyleCnt="0"/>
      <dgm:spPr/>
    </dgm:pt>
    <dgm:pt modelId="{AB57F953-B945-4584-985E-04FE3AA52B7B}" type="pres">
      <dgm:prSet presAssocID="{37269CAC-E058-40A0-81F3-99C657994491}" presName="parentLin" presStyleCnt="0"/>
      <dgm:spPr/>
    </dgm:pt>
    <dgm:pt modelId="{B6AB8E5A-98FF-48F1-8D4A-FE512DB4F3F3}" type="pres">
      <dgm:prSet presAssocID="{37269CAC-E058-40A0-81F3-99C657994491}" presName="parentLeftMargin" presStyleLbl="node1" presStyleIdx="2" presStyleCnt="9"/>
      <dgm:spPr/>
    </dgm:pt>
    <dgm:pt modelId="{99293A7E-A0E7-46FB-A797-7F9ACC25DECC}" type="pres">
      <dgm:prSet presAssocID="{37269CAC-E058-40A0-81F3-99C657994491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D65B00-8B9C-48D2-86A4-361E5180B544}" type="pres">
      <dgm:prSet presAssocID="{37269CAC-E058-40A0-81F3-99C657994491}" presName="negativeSpace" presStyleCnt="0"/>
      <dgm:spPr/>
    </dgm:pt>
    <dgm:pt modelId="{5D92FE3D-2371-49A4-B3B7-D03FCE5EE0CD}" type="pres">
      <dgm:prSet presAssocID="{37269CAC-E058-40A0-81F3-99C657994491}" presName="childText" presStyleLbl="conFgAcc1" presStyleIdx="3" presStyleCnt="9">
        <dgm:presLayoutVars>
          <dgm:bulletEnabled val="1"/>
        </dgm:presLayoutVars>
      </dgm:prSet>
      <dgm:spPr/>
    </dgm:pt>
    <dgm:pt modelId="{FBCE2E20-010A-4874-95EC-1B3AF051959B}" type="pres">
      <dgm:prSet presAssocID="{3BDDAC2E-FACD-4373-BAC1-59021A268812}" presName="spaceBetweenRectangles" presStyleCnt="0"/>
      <dgm:spPr/>
    </dgm:pt>
    <dgm:pt modelId="{D1F98F01-5CF0-4DBB-9144-B8FDE0E2EA65}" type="pres">
      <dgm:prSet presAssocID="{A6051942-60AD-488A-B129-72534406A097}" presName="parentLin" presStyleCnt="0"/>
      <dgm:spPr/>
    </dgm:pt>
    <dgm:pt modelId="{FE6CA06D-12C1-4598-AF93-E292A7F9F82B}" type="pres">
      <dgm:prSet presAssocID="{A6051942-60AD-488A-B129-72534406A097}" presName="parentLeftMargin" presStyleLbl="node1" presStyleIdx="3" presStyleCnt="9"/>
      <dgm:spPr/>
    </dgm:pt>
    <dgm:pt modelId="{88589DAB-0FC1-4873-94DA-7F6DFDE7A6B6}" type="pres">
      <dgm:prSet presAssocID="{A6051942-60AD-488A-B129-72534406A097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D2D58B-4CDA-4559-BC37-EEF2525399CC}" type="pres">
      <dgm:prSet presAssocID="{A6051942-60AD-488A-B129-72534406A097}" presName="negativeSpace" presStyleCnt="0"/>
      <dgm:spPr/>
    </dgm:pt>
    <dgm:pt modelId="{8CF9AF4D-99F3-4C94-BB31-42390C2D5BD6}" type="pres">
      <dgm:prSet presAssocID="{A6051942-60AD-488A-B129-72534406A097}" presName="childText" presStyleLbl="conFgAcc1" presStyleIdx="4" presStyleCnt="9">
        <dgm:presLayoutVars>
          <dgm:bulletEnabled val="1"/>
        </dgm:presLayoutVars>
      </dgm:prSet>
      <dgm:spPr/>
    </dgm:pt>
    <dgm:pt modelId="{3CA73A29-4D97-4DF4-8EBB-8D66E931E814}" type="pres">
      <dgm:prSet presAssocID="{E7478D0E-48F6-43C9-B9CB-4B77339640C1}" presName="spaceBetweenRectangles" presStyleCnt="0"/>
      <dgm:spPr/>
    </dgm:pt>
    <dgm:pt modelId="{FB04231B-ED86-495C-A4FA-8621D53711CE}" type="pres">
      <dgm:prSet presAssocID="{FAA67F6B-1E55-455C-84D2-47660BF8FD47}" presName="parentLin" presStyleCnt="0"/>
      <dgm:spPr/>
    </dgm:pt>
    <dgm:pt modelId="{D9AF7686-6D07-444A-B163-49C81B2692D5}" type="pres">
      <dgm:prSet presAssocID="{FAA67F6B-1E55-455C-84D2-47660BF8FD47}" presName="parentLeftMargin" presStyleLbl="node1" presStyleIdx="4" presStyleCnt="9"/>
      <dgm:spPr/>
    </dgm:pt>
    <dgm:pt modelId="{BB663671-CCA5-4F23-B1DC-31E248330FA0}" type="pres">
      <dgm:prSet presAssocID="{FAA67F6B-1E55-455C-84D2-47660BF8FD47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C5C1E4-416C-4A65-85BB-8AA0880D5D09}" type="pres">
      <dgm:prSet presAssocID="{FAA67F6B-1E55-455C-84D2-47660BF8FD47}" presName="negativeSpace" presStyleCnt="0"/>
      <dgm:spPr/>
    </dgm:pt>
    <dgm:pt modelId="{C9D57BEA-91EE-45FE-B26A-0022BA43136B}" type="pres">
      <dgm:prSet presAssocID="{FAA67F6B-1E55-455C-84D2-47660BF8FD47}" presName="childText" presStyleLbl="conFgAcc1" presStyleIdx="5" presStyleCnt="9">
        <dgm:presLayoutVars>
          <dgm:bulletEnabled val="1"/>
        </dgm:presLayoutVars>
      </dgm:prSet>
      <dgm:spPr/>
    </dgm:pt>
    <dgm:pt modelId="{3AA07E0A-6CA2-4905-BAB8-C21C7D4F6D79}" type="pres">
      <dgm:prSet presAssocID="{169DF103-F0B5-4757-8F91-7C03CB1BAE51}" presName="spaceBetweenRectangles" presStyleCnt="0"/>
      <dgm:spPr/>
    </dgm:pt>
    <dgm:pt modelId="{C20A52C1-41AF-4D36-9976-903B8D5AE62F}" type="pres">
      <dgm:prSet presAssocID="{627FA92A-D916-42C9-BBE3-A854AD87E90E}" presName="parentLin" presStyleCnt="0"/>
      <dgm:spPr/>
    </dgm:pt>
    <dgm:pt modelId="{EE6D87F2-7110-4B0A-85C1-091539CD1FA9}" type="pres">
      <dgm:prSet presAssocID="{627FA92A-D916-42C9-BBE3-A854AD87E90E}" presName="parentLeftMargin" presStyleLbl="node1" presStyleIdx="5" presStyleCnt="9"/>
      <dgm:spPr/>
    </dgm:pt>
    <dgm:pt modelId="{C5FF75B8-AC02-4A38-8C36-EE1462F0E223}" type="pres">
      <dgm:prSet presAssocID="{627FA92A-D916-42C9-BBE3-A854AD87E90E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DA843-DCB5-4BE4-BA61-4DFE1B92836A}" type="pres">
      <dgm:prSet presAssocID="{627FA92A-D916-42C9-BBE3-A854AD87E90E}" presName="negativeSpace" presStyleCnt="0"/>
      <dgm:spPr/>
    </dgm:pt>
    <dgm:pt modelId="{0F8C1470-918F-4BDE-B8DB-943D24C46195}" type="pres">
      <dgm:prSet presAssocID="{627FA92A-D916-42C9-BBE3-A854AD87E90E}" presName="childText" presStyleLbl="conFgAcc1" presStyleIdx="6" presStyleCnt="9">
        <dgm:presLayoutVars>
          <dgm:bulletEnabled val="1"/>
        </dgm:presLayoutVars>
      </dgm:prSet>
      <dgm:spPr/>
    </dgm:pt>
    <dgm:pt modelId="{BDFFA27D-1046-4E66-B188-FB88D5AC3572}" type="pres">
      <dgm:prSet presAssocID="{27E9D1FC-A116-4C70-AEFE-B4854DAB6B9F}" presName="spaceBetweenRectangles" presStyleCnt="0"/>
      <dgm:spPr/>
    </dgm:pt>
    <dgm:pt modelId="{B8B6C08C-9301-481D-82F1-AC00FA0D8149}" type="pres">
      <dgm:prSet presAssocID="{1B9B2E3A-F472-4F17-A239-D3D98145DF6F}" presName="parentLin" presStyleCnt="0"/>
      <dgm:spPr/>
    </dgm:pt>
    <dgm:pt modelId="{A4A446D6-613A-475F-9382-6E38C5CEB1D2}" type="pres">
      <dgm:prSet presAssocID="{1B9B2E3A-F472-4F17-A239-D3D98145DF6F}" presName="parentLeftMargin" presStyleLbl="node1" presStyleIdx="6" presStyleCnt="9"/>
      <dgm:spPr/>
    </dgm:pt>
    <dgm:pt modelId="{47135F1F-DDC0-49DD-8E45-E3115F3C1662}" type="pres">
      <dgm:prSet presAssocID="{1B9B2E3A-F472-4F17-A239-D3D98145DF6F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0191D-8FC8-4B8D-BE62-F7FADB18C074}" type="pres">
      <dgm:prSet presAssocID="{1B9B2E3A-F472-4F17-A239-D3D98145DF6F}" presName="negativeSpace" presStyleCnt="0"/>
      <dgm:spPr/>
    </dgm:pt>
    <dgm:pt modelId="{1278E430-7E5A-4613-936C-5FD815389F4C}" type="pres">
      <dgm:prSet presAssocID="{1B9B2E3A-F472-4F17-A239-D3D98145DF6F}" presName="childText" presStyleLbl="conFgAcc1" presStyleIdx="7" presStyleCnt="9">
        <dgm:presLayoutVars>
          <dgm:bulletEnabled val="1"/>
        </dgm:presLayoutVars>
      </dgm:prSet>
      <dgm:spPr/>
    </dgm:pt>
    <dgm:pt modelId="{BB440F55-C10B-467D-8993-B0968C0C8792}" type="pres">
      <dgm:prSet presAssocID="{55DB61AF-1480-4CC1-8BBA-C10CA4AF3649}" presName="spaceBetweenRectangles" presStyleCnt="0"/>
      <dgm:spPr/>
    </dgm:pt>
    <dgm:pt modelId="{1C8BE57A-81C7-4D86-8742-FFD7A7E3E825}" type="pres">
      <dgm:prSet presAssocID="{DBD2476C-00DB-45D8-9A2D-11AF982986E7}" presName="parentLin" presStyleCnt="0"/>
      <dgm:spPr/>
    </dgm:pt>
    <dgm:pt modelId="{1740AF93-561D-4000-B5BA-C2BDAF93D61B}" type="pres">
      <dgm:prSet presAssocID="{DBD2476C-00DB-45D8-9A2D-11AF982986E7}" presName="parentLeftMargin" presStyleLbl="node1" presStyleIdx="7" presStyleCnt="9"/>
      <dgm:spPr/>
    </dgm:pt>
    <dgm:pt modelId="{BF8387EC-0FB1-49F2-9C58-19F76CEF5B85}" type="pres">
      <dgm:prSet presAssocID="{DBD2476C-00DB-45D8-9A2D-11AF982986E7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DFB78-617A-4C65-BC1E-D6070CA7F869}" type="pres">
      <dgm:prSet presAssocID="{DBD2476C-00DB-45D8-9A2D-11AF982986E7}" presName="negativeSpace" presStyleCnt="0"/>
      <dgm:spPr/>
    </dgm:pt>
    <dgm:pt modelId="{BCCD92A1-E1C6-4A66-AA24-824C5866864D}" type="pres">
      <dgm:prSet presAssocID="{DBD2476C-00DB-45D8-9A2D-11AF982986E7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1B39F0CD-0BA1-421D-AD2A-5B05D240D762}" type="presOf" srcId="{62548F28-B9D0-4D4A-8184-B7CF902D88BB}" destId="{E77513F2-608D-4DCB-A087-13AA2AAB3F59}" srcOrd="0" destOrd="0" presId="urn:microsoft.com/office/officeart/2005/8/layout/list1"/>
    <dgm:cxn modelId="{C7268A76-805D-4015-BAB5-F1C3AF6434FE}" type="presOf" srcId="{627FA92A-D916-42C9-BBE3-A854AD87E90E}" destId="{EE6D87F2-7110-4B0A-85C1-091539CD1FA9}" srcOrd="0" destOrd="0" presId="urn:microsoft.com/office/officeart/2005/8/layout/list1"/>
    <dgm:cxn modelId="{7A9E1BFF-B748-4AAA-9CF7-D1BEFA26D78E}" type="presOf" srcId="{A6051942-60AD-488A-B129-72534406A097}" destId="{88589DAB-0FC1-4873-94DA-7F6DFDE7A6B6}" srcOrd="1" destOrd="0" presId="urn:microsoft.com/office/officeart/2005/8/layout/list1"/>
    <dgm:cxn modelId="{AA5B069B-54E1-4C4B-86D4-2F3358D3BD2E}" type="presOf" srcId="{62548F28-B9D0-4D4A-8184-B7CF902D88BB}" destId="{E3FE24D1-5D9C-4C1E-9855-2F29EF5687C3}" srcOrd="1" destOrd="0" presId="urn:microsoft.com/office/officeart/2005/8/layout/list1"/>
    <dgm:cxn modelId="{09F10C2C-7410-4BD3-B4FC-76C1DB35B31E}" srcId="{47557F20-4125-49F7-A5AA-4E7712C3B7E4}" destId="{C5C7EF6A-69FA-42D1-8908-C948DA5AD134}" srcOrd="0" destOrd="0" parTransId="{29A8C018-615E-4DC7-B31F-D4B9FCD01310}" sibTransId="{1F0C67A8-E9C0-461C-8898-7B2ECF31FCE0}"/>
    <dgm:cxn modelId="{D1F755F1-7252-43B7-976C-2F1344EF6B04}" srcId="{47557F20-4125-49F7-A5AA-4E7712C3B7E4}" destId="{627FA92A-D916-42C9-BBE3-A854AD87E90E}" srcOrd="6" destOrd="0" parTransId="{3475383F-2CB1-47B2-885E-8580A8B09F35}" sibTransId="{27E9D1FC-A116-4C70-AEFE-B4854DAB6B9F}"/>
    <dgm:cxn modelId="{3E4EE21C-2158-4065-914A-409E3B50E252}" type="presOf" srcId="{FAA67F6B-1E55-455C-84D2-47660BF8FD47}" destId="{D9AF7686-6D07-444A-B163-49C81B2692D5}" srcOrd="0" destOrd="0" presId="urn:microsoft.com/office/officeart/2005/8/layout/list1"/>
    <dgm:cxn modelId="{BF85DDF9-B85C-45CF-BF75-271BF2BE688A}" srcId="{47557F20-4125-49F7-A5AA-4E7712C3B7E4}" destId="{1B9B2E3A-F472-4F17-A239-D3D98145DF6F}" srcOrd="7" destOrd="0" parTransId="{328DE0D0-F906-4490-9DDE-93CADA21B412}" sibTransId="{55DB61AF-1480-4CC1-8BBA-C10CA4AF3649}"/>
    <dgm:cxn modelId="{ED5B3AC9-9037-4396-8A45-9572520E392E}" type="presOf" srcId="{C5C7EF6A-69FA-42D1-8908-C948DA5AD134}" destId="{C25A0467-8887-4354-83FC-C3D2AEDE7EDE}" srcOrd="0" destOrd="0" presId="urn:microsoft.com/office/officeart/2005/8/layout/list1"/>
    <dgm:cxn modelId="{F869DA52-2494-4961-9B8B-98119D923228}" type="presOf" srcId="{C5C7EF6A-69FA-42D1-8908-C948DA5AD134}" destId="{A43E8C5B-CAE2-46B9-B9AC-513119E1A0B8}" srcOrd="1" destOrd="0" presId="urn:microsoft.com/office/officeart/2005/8/layout/list1"/>
    <dgm:cxn modelId="{A7096753-FBF2-4562-AEED-0B1BA219EDC1}" type="presOf" srcId="{627FA92A-D916-42C9-BBE3-A854AD87E90E}" destId="{C5FF75B8-AC02-4A38-8C36-EE1462F0E223}" srcOrd="1" destOrd="0" presId="urn:microsoft.com/office/officeart/2005/8/layout/list1"/>
    <dgm:cxn modelId="{101180D8-E38B-4A1D-98D8-E8D9B187BFFC}" srcId="{47557F20-4125-49F7-A5AA-4E7712C3B7E4}" destId="{62548F28-B9D0-4D4A-8184-B7CF902D88BB}" srcOrd="2" destOrd="0" parTransId="{89C42A22-CB68-4C89-9D3C-4B9D39B16ADA}" sibTransId="{644E331F-E311-4EB4-8FF0-8AE8289458E1}"/>
    <dgm:cxn modelId="{6AF0C5A5-1043-4477-9AE6-3B02CE7C31C3}" srcId="{47557F20-4125-49F7-A5AA-4E7712C3B7E4}" destId="{DBD2476C-00DB-45D8-9A2D-11AF982986E7}" srcOrd="8" destOrd="0" parTransId="{11E03EB0-0EF8-490E-8BEC-5E73B0F90AF8}" sibTransId="{3FC11024-E9A8-4D67-B4E0-AD8664D6D402}"/>
    <dgm:cxn modelId="{1242A96B-898D-4C49-8FAE-E064D7DB44DB}" srcId="{47557F20-4125-49F7-A5AA-4E7712C3B7E4}" destId="{FAA67F6B-1E55-455C-84D2-47660BF8FD47}" srcOrd="5" destOrd="0" parTransId="{6FCABE4F-B00E-4E9D-A7B0-10706C511E13}" sibTransId="{169DF103-F0B5-4757-8F91-7C03CB1BAE51}"/>
    <dgm:cxn modelId="{967CC237-D4CD-446A-9CDD-CA3E6BA9145D}" type="presOf" srcId="{947B9067-737F-4231-83C9-09B9A28F6D36}" destId="{12516CB0-DB71-4605-A482-9CB8AAE61899}" srcOrd="1" destOrd="0" presId="urn:microsoft.com/office/officeart/2005/8/layout/list1"/>
    <dgm:cxn modelId="{FE075FCD-E959-40A0-9C3B-AAEF4813539A}" srcId="{47557F20-4125-49F7-A5AA-4E7712C3B7E4}" destId="{A6051942-60AD-488A-B129-72534406A097}" srcOrd="4" destOrd="0" parTransId="{8455CF2A-5C64-4B1C-84A8-5E2C62B9C9F3}" sibTransId="{E7478D0E-48F6-43C9-B9CB-4B77339640C1}"/>
    <dgm:cxn modelId="{AFED5735-302B-4B93-BD76-5321889B024B}" type="presOf" srcId="{DBD2476C-00DB-45D8-9A2D-11AF982986E7}" destId="{1740AF93-561D-4000-B5BA-C2BDAF93D61B}" srcOrd="0" destOrd="0" presId="urn:microsoft.com/office/officeart/2005/8/layout/list1"/>
    <dgm:cxn modelId="{C738A87A-C43B-462C-B2D6-A589B61EB13B}" type="presOf" srcId="{A6051942-60AD-488A-B129-72534406A097}" destId="{FE6CA06D-12C1-4598-AF93-E292A7F9F82B}" srcOrd="0" destOrd="0" presId="urn:microsoft.com/office/officeart/2005/8/layout/list1"/>
    <dgm:cxn modelId="{F90CC174-3F04-4288-9C2E-025380D65D6D}" type="presOf" srcId="{37269CAC-E058-40A0-81F3-99C657994491}" destId="{99293A7E-A0E7-46FB-A797-7F9ACC25DECC}" srcOrd="1" destOrd="0" presId="urn:microsoft.com/office/officeart/2005/8/layout/list1"/>
    <dgm:cxn modelId="{1BA6B4CE-1F22-4604-9A45-81457AC71989}" type="presOf" srcId="{947B9067-737F-4231-83C9-09B9A28F6D36}" destId="{B04F1B69-4953-4209-92A5-C19E149C4F36}" srcOrd="0" destOrd="0" presId="urn:microsoft.com/office/officeart/2005/8/layout/list1"/>
    <dgm:cxn modelId="{DCA85840-A4B9-4CBC-AF0D-171A4694E211}" type="presOf" srcId="{FAA67F6B-1E55-455C-84D2-47660BF8FD47}" destId="{BB663671-CCA5-4F23-B1DC-31E248330FA0}" srcOrd="1" destOrd="0" presId="urn:microsoft.com/office/officeart/2005/8/layout/list1"/>
    <dgm:cxn modelId="{68A5365F-10B0-400D-A494-0FB79B68CC81}" type="presOf" srcId="{1B9B2E3A-F472-4F17-A239-D3D98145DF6F}" destId="{47135F1F-DDC0-49DD-8E45-E3115F3C1662}" srcOrd="1" destOrd="0" presId="urn:microsoft.com/office/officeart/2005/8/layout/list1"/>
    <dgm:cxn modelId="{FE76B19D-BD23-4995-90E8-08655ADAB3E1}" type="presOf" srcId="{47557F20-4125-49F7-A5AA-4E7712C3B7E4}" destId="{FC8D1111-F81E-46B4-94BA-922A9D791D26}" srcOrd="0" destOrd="0" presId="urn:microsoft.com/office/officeart/2005/8/layout/list1"/>
    <dgm:cxn modelId="{610CF3D7-64AE-4226-B5BB-1EF6CBFBB448}" srcId="{47557F20-4125-49F7-A5AA-4E7712C3B7E4}" destId="{37269CAC-E058-40A0-81F3-99C657994491}" srcOrd="3" destOrd="0" parTransId="{5E26C8DA-6E89-4860-8BD2-1BB61E0CDBE2}" sibTransId="{3BDDAC2E-FACD-4373-BAC1-59021A268812}"/>
    <dgm:cxn modelId="{640351BC-68ED-48D7-A458-0B464492138A}" type="presOf" srcId="{DBD2476C-00DB-45D8-9A2D-11AF982986E7}" destId="{BF8387EC-0FB1-49F2-9C58-19F76CEF5B85}" srcOrd="1" destOrd="0" presId="urn:microsoft.com/office/officeart/2005/8/layout/list1"/>
    <dgm:cxn modelId="{B2907DB6-79A3-471F-BC03-62EEA0B474F7}" type="presOf" srcId="{37269CAC-E058-40A0-81F3-99C657994491}" destId="{B6AB8E5A-98FF-48F1-8D4A-FE512DB4F3F3}" srcOrd="0" destOrd="0" presId="urn:microsoft.com/office/officeart/2005/8/layout/list1"/>
    <dgm:cxn modelId="{0E0CFD8A-7575-4C4A-A764-0EEA0FD7251A}" type="presOf" srcId="{1B9B2E3A-F472-4F17-A239-D3D98145DF6F}" destId="{A4A446D6-613A-475F-9382-6E38C5CEB1D2}" srcOrd="0" destOrd="0" presId="urn:microsoft.com/office/officeart/2005/8/layout/list1"/>
    <dgm:cxn modelId="{F724FC82-E4EB-445C-A545-F40E6E3949C5}" srcId="{47557F20-4125-49F7-A5AA-4E7712C3B7E4}" destId="{947B9067-737F-4231-83C9-09B9A28F6D36}" srcOrd="1" destOrd="0" parTransId="{F37F1E81-BD5C-46B0-9091-662994657A1A}" sibTransId="{6B17526E-03CC-4F8E-8FD5-6F1C8B6828B7}"/>
    <dgm:cxn modelId="{D766F938-2DC3-45CF-9B13-9B759F8639BC}" type="presParOf" srcId="{FC8D1111-F81E-46B4-94BA-922A9D791D26}" destId="{5AC2B6FF-090B-4B02-A9BF-1CC933130DC5}" srcOrd="0" destOrd="0" presId="urn:microsoft.com/office/officeart/2005/8/layout/list1"/>
    <dgm:cxn modelId="{E0F1C4F2-CC4D-4BE0-996E-CA37D6EBA789}" type="presParOf" srcId="{5AC2B6FF-090B-4B02-A9BF-1CC933130DC5}" destId="{C25A0467-8887-4354-83FC-C3D2AEDE7EDE}" srcOrd="0" destOrd="0" presId="urn:microsoft.com/office/officeart/2005/8/layout/list1"/>
    <dgm:cxn modelId="{0263B2D8-BB8A-4C08-BFE0-D67D4597E151}" type="presParOf" srcId="{5AC2B6FF-090B-4B02-A9BF-1CC933130DC5}" destId="{A43E8C5B-CAE2-46B9-B9AC-513119E1A0B8}" srcOrd="1" destOrd="0" presId="urn:microsoft.com/office/officeart/2005/8/layout/list1"/>
    <dgm:cxn modelId="{9FA24859-55BE-4FE8-B609-BB10F9FE07D0}" type="presParOf" srcId="{FC8D1111-F81E-46B4-94BA-922A9D791D26}" destId="{304D99B2-8FFA-47AB-9CAD-66F3984DFFB1}" srcOrd="1" destOrd="0" presId="urn:microsoft.com/office/officeart/2005/8/layout/list1"/>
    <dgm:cxn modelId="{4162D600-384D-46CA-838F-F9F64B64BA21}" type="presParOf" srcId="{FC8D1111-F81E-46B4-94BA-922A9D791D26}" destId="{EEE89B0E-6366-43FC-B412-677ADCA9FEA8}" srcOrd="2" destOrd="0" presId="urn:microsoft.com/office/officeart/2005/8/layout/list1"/>
    <dgm:cxn modelId="{8687D4E4-D1B3-47A9-ABE9-6D952DFA1586}" type="presParOf" srcId="{FC8D1111-F81E-46B4-94BA-922A9D791D26}" destId="{D2FDC534-1392-4782-B048-DF457B9758C9}" srcOrd="3" destOrd="0" presId="urn:microsoft.com/office/officeart/2005/8/layout/list1"/>
    <dgm:cxn modelId="{950D7387-FF24-4711-8481-3E1C7D74E121}" type="presParOf" srcId="{FC8D1111-F81E-46B4-94BA-922A9D791D26}" destId="{C2A4A85D-7F41-4E90-94B5-99FAD4ED9990}" srcOrd="4" destOrd="0" presId="urn:microsoft.com/office/officeart/2005/8/layout/list1"/>
    <dgm:cxn modelId="{42201657-0003-4881-9E68-574420EDE107}" type="presParOf" srcId="{C2A4A85D-7F41-4E90-94B5-99FAD4ED9990}" destId="{B04F1B69-4953-4209-92A5-C19E149C4F36}" srcOrd="0" destOrd="0" presId="urn:microsoft.com/office/officeart/2005/8/layout/list1"/>
    <dgm:cxn modelId="{86D3B046-CE3A-43E2-9EF0-7537E42AF5CF}" type="presParOf" srcId="{C2A4A85D-7F41-4E90-94B5-99FAD4ED9990}" destId="{12516CB0-DB71-4605-A482-9CB8AAE61899}" srcOrd="1" destOrd="0" presId="urn:microsoft.com/office/officeart/2005/8/layout/list1"/>
    <dgm:cxn modelId="{A2FEB3F3-9477-41A2-B463-40940E2CA0FB}" type="presParOf" srcId="{FC8D1111-F81E-46B4-94BA-922A9D791D26}" destId="{FA98A49A-3765-43AD-B744-DDCCDA83038A}" srcOrd="5" destOrd="0" presId="urn:microsoft.com/office/officeart/2005/8/layout/list1"/>
    <dgm:cxn modelId="{D5DA3EC8-1499-4BF5-BB5C-43115C4CF773}" type="presParOf" srcId="{FC8D1111-F81E-46B4-94BA-922A9D791D26}" destId="{ED3E3FF4-CB57-41FA-A99C-CEB874DB648C}" srcOrd="6" destOrd="0" presId="urn:microsoft.com/office/officeart/2005/8/layout/list1"/>
    <dgm:cxn modelId="{3602166A-83DA-4243-A357-452DCDC77784}" type="presParOf" srcId="{FC8D1111-F81E-46B4-94BA-922A9D791D26}" destId="{39D5BB67-E898-4EA1-8499-9C9992339A95}" srcOrd="7" destOrd="0" presId="urn:microsoft.com/office/officeart/2005/8/layout/list1"/>
    <dgm:cxn modelId="{FD7D4D69-88CB-4505-AA64-DDB2DAE7A21F}" type="presParOf" srcId="{FC8D1111-F81E-46B4-94BA-922A9D791D26}" destId="{C6488C23-743B-4C92-8A68-66437AEEBF27}" srcOrd="8" destOrd="0" presId="urn:microsoft.com/office/officeart/2005/8/layout/list1"/>
    <dgm:cxn modelId="{A17E3BDC-BF39-4CD1-AA5D-FB912D877E42}" type="presParOf" srcId="{C6488C23-743B-4C92-8A68-66437AEEBF27}" destId="{E77513F2-608D-4DCB-A087-13AA2AAB3F59}" srcOrd="0" destOrd="0" presId="urn:microsoft.com/office/officeart/2005/8/layout/list1"/>
    <dgm:cxn modelId="{44509098-7442-43AA-A958-A99F1ED450B3}" type="presParOf" srcId="{C6488C23-743B-4C92-8A68-66437AEEBF27}" destId="{E3FE24D1-5D9C-4C1E-9855-2F29EF5687C3}" srcOrd="1" destOrd="0" presId="urn:microsoft.com/office/officeart/2005/8/layout/list1"/>
    <dgm:cxn modelId="{E1750375-1A86-4429-906A-98B2D76D7929}" type="presParOf" srcId="{FC8D1111-F81E-46B4-94BA-922A9D791D26}" destId="{EB2097E6-0E73-4901-BB71-4D6E215394E4}" srcOrd="9" destOrd="0" presId="urn:microsoft.com/office/officeart/2005/8/layout/list1"/>
    <dgm:cxn modelId="{DA632C76-9211-4698-A5E6-45B0BE8E0AB3}" type="presParOf" srcId="{FC8D1111-F81E-46B4-94BA-922A9D791D26}" destId="{C7F15DAF-381E-4BD2-8031-D4EFB38933A9}" srcOrd="10" destOrd="0" presId="urn:microsoft.com/office/officeart/2005/8/layout/list1"/>
    <dgm:cxn modelId="{9DDCFBFE-ECBC-4CFF-B18A-8936991ACCBA}" type="presParOf" srcId="{FC8D1111-F81E-46B4-94BA-922A9D791D26}" destId="{D152A85F-C4FA-4516-81C9-627D51CEBCC5}" srcOrd="11" destOrd="0" presId="urn:microsoft.com/office/officeart/2005/8/layout/list1"/>
    <dgm:cxn modelId="{AC66EC36-9CD5-4FB4-AB05-6284463B756B}" type="presParOf" srcId="{FC8D1111-F81E-46B4-94BA-922A9D791D26}" destId="{AB57F953-B945-4584-985E-04FE3AA52B7B}" srcOrd="12" destOrd="0" presId="urn:microsoft.com/office/officeart/2005/8/layout/list1"/>
    <dgm:cxn modelId="{5322AC27-5646-40FB-8A05-68460ACE5E61}" type="presParOf" srcId="{AB57F953-B945-4584-985E-04FE3AA52B7B}" destId="{B6AB8E5A-98FF-48F1-8D4A-FE512DB4F3F3}" srcOrd="0" destOrd="0" presId="urn:microsoft.com/office/officeart/2005/8/layout/list1"/>
    <dgm:cxn modelId="{5ED01B1C-D658-481C-9467-B8D3CE6F4617}" type="presParOf" srcId="{AB57F953-B945-4584-985E-04FE3AA52B7B}" destId="{99293A7E-A0E7-46FB-A797-7F9ACC25DECC}" srcOrd="1" destOrd="0" presId="urn:microsoft.com/office/officeart/2005/8/layout/list1"/>
    <dgm:cxn modelId="{AFE87A45-DBC4-4103-8449-6D963DA34517}" type="presParOf" srcId="{FC8D1111-F81E-46B4-94BA-922A9D791D26}" destId="{4FD65B00-8B9C-48D2-86A4-361E5180B544}" srcOrd="13" destOrd="0" presId="urn:microsoft.com/office/officeart/2005/8/layout/list1"/>
    <dgm:cxn modelId="{F6934585-B428-40BF-9E15-196457AAF15A}" type="presParOf" srcId="{FC8D1111-F81E-46B4-94BA-922A9D791D26}" destId="{5D92FE3D-2371-49A4-B3B7-D03FCE5EE0CD}" srcOrd="14" destOrd="0" presId="urn:microsoft.com/office/officeart/2005/8/layout/list1"/>
    <dgm:cxn modelId="{B07C2146-3F04-468A-B98F-844326729358}" type="presParOf" srcId="{FC8D1111-F81E-46B4-94BA-922A9D791D26}" destId="{FBCE2E20-010A-4874-95EC-1B3AF051959B}" srcOrd="15" destOrd="0" presId="urn:microsoft.com/office/officeart/2005/8/layout/list1"/>
    <dgm:cxn modelId="{561D50F5-8517-4F2D-88A1-9D39073E2213}" type="presParOf" srcId="{FC8D1111-F81E-46B4-94BA-922A9D791D26}" destId="{D1F98F01-5CF0-4DBB-9144-B8FDE0E2EA65}" srcOrd="16" destOrd="0" presId="urn:microsoft.com/office/officeart/2005/8/layout/list1"/>
    <dgm:cxn modelId="{49732591-5E64-4CE5-8D31-F87EC804FDC7}" type="presParOf" srcId="{D1F98F01-5CF0-4DBB-9144-B8FDE0E2EA65}" destId="{FE6CA06D-12C1-4598-AF93-E292A7F9F82B}" srcOrd="0" destOrd="0" presId="urn:microsoft.com/office/officeart/2005/8/layout/list1"/>
    <dgm:cxn modelId="{94BC1F0E-B933-47C1-9071-51557F101B0A}" type="presParOf" srcId="{D1F98F01-5CF0-4DBB-9144-B8FDE0E2EA65}" destId="{88589DAB-0FC1-4873-94DA-7F6DFDE7A6B6}" srcOrd="1" destOrd="0" presId="urn:microsoft.com/office/officeart/2005/8/layout/list1"/>
    <dgm:cxn modelId="{213AE9D7-5A73-4045-8F4D-0F622050E78F}" type="presParOf" srcId="{FC8D1111-F81E-46B4-94BA-922A9D791D26}" destId="{29D2D58B-4CDA-4559-BC37-EEF2525399CC}" srcOrd="17" destOrd="0" presId="urn:microsoft.com/office/officeart/2005/8/layout/list1"/>
    <dgm:cxn modelId="{299F05B9-9108-4FFD-97E0-AB4519FF56EF}" type="presParOf" srcId="{FC8D1111-F81E-46B4-94BA-922A9D791D26}" destId="{8CF9AF4D-99F3-4C94-BB31-42390C2D5BD6}" srcOrd="18" destOrd="0" presId="urn:microsoft.com/office/officeart/2005/8/layout/list1"/>
    <dgm:cxn modelId="{2A2F189B-4FDE-4684-A803-FA9E0116B34A}" type="presParOf" srcId="{FC8D1111-F81E-46B4-94BA-922A9D791D26}" destId="{3CA73A29-4D97-4DF4-8EBB-8D66E931E814}" srcOrd="19" destOrd="0" presId="urn:microsoft.com/office/officeart/2005/8/layout/list1"/>
    <dgm:cxn modelId="{FB77760C-5854-4AFA-8A91-125BB6EFA42B}" type="presParOf" srcId="{FC8D1111-F81E-46B4-94BA-922A9D791D26}" destId="{FB04231B-ED86-495C-A4FA-8621D53711CE}" srcOrd="20" destOrd="0" presId="urn:microsoft.com/office/officeart/2005/8/layout/list1"/>
    <dgm:cxn modelId="{C0DD2AAE-C3C8-49AE-A0C9-155F670DF3D7}" type="presParOf" srcId="{FB04231B-ED86-495C-A4FA-8621D53711CE}" destId="{D9AF7686-6D07-444A-B163-49C81B2692D5}" srcOrd="0" destOrd="0" presId="urn:microsoft.com/office/officeart/2005/8/layout/list1"/>
    <dgm:cxn modelId="{AE3EAA3F-B2A5-41C6-A176-53DB1AEF0377}" type="presParOf" srcId="{FB04231B-ED86-495C-A4FA-8621D53711CE}" destId="{BB663671-CCA5-4F23-B1DC-31E248330FA0}" srcOrd="1" destOrd="0" presId="urn:microsoft.com/office/officeart/2005/8/layout/list1"/>
    <dgm:cxn modelId="{27544AC3-BAF6-46E3-BE3C-311762EC7BCD}" type="presParOf" srcId="{FC8D1111-F81E-46B4-94BA-922A9D791D26}" destId="{64C5C1E4-416C-4A65-85BB-8AA0880D5D09}" srcOrd="21" destOrd="0" presId="urn:microsoft.com/office/officeart/2005/8/layout/list1"/>
    <dgm:cxn modelId="{E3887A7B-E4EF-4C91-A06E-5D7DA2C58620}" type="presParOf" srcId="{FC8D1111-F81E-46B4-94BA-922A9D791D26}" destId="{C9D57BEA-91EE-45FE-B26A-0022BA43136B}" srcOrd="22" destOrd="0" presId="urn:microsoft.com/office/officeart/2005/8/layout/list1"/>
    <dgm:cxn modelId="{3FC35125-C2D2-40F2-9D28-9524454BFB22}" type="presParOf" srcId="{FC8D1111-F81E-46B4-94BA-922A9D791D26}" destId="{3AA07E0A-6CA2-4905-BAB8-C21C7D4F6D79}" srcOrd="23" destOrd="0" presId="urn:microsoft.com/office/officeart/2005/8/layout/list1"/>
    <dgm:cxn modelId="{8A2CE461-9992-4530-BCD1-3F420F99391F}" type="presParOf" srcId="{FC8D1111-F81E-46B4-94BA-922A9D791D26}" destId="{C20A52C1-41AF-4D36-9976-903B8D5AE62F}" srcOrd="24" destOrd="0" presId="urn:microsoft.com/office/officeart/2005/8/layout/list1"/>
    <dgm:cxn modelId="{57FBED8C-40F2-4C1E-9B25-2BA5EF691CC2}" type="presParOf" srcId="{C20A52C1-41AF-4D36-9976-903B8D5AE62F}" destId="{EE6D87F2-7110-4B0A-85C1-091539CD1FA9}" srcOrd="0" destOrd="0" presId="urn:microsoft.com/office/officeart/2005/8/layout/list1"/>
    <dgm:cxn modelId="{F0AAAB52-006C-44F7-9AF5-41AF1F077A1F}" type="presParOf" srcId="{C20A52C1-41AF-4D36-9976-903B8D5AE62F}" destId="{C5FF75B8-AC02-4A38-8C36-EE1462F0E223}" srcOrd="1" destOrd="0" presId="urn:microsoft.com/office/officeart/2005/8/layout/list1"/>
    <dgm:cxn modelId="{999E91E9-A852-4024-9CA2-299AAFC2921A}" type="presParOf" srcId="{FC8D1111-F81E-46B4-94BA-922A9D791D26}" destId="{821DA843-DCB5-4BE4-BA61-4DFE1B92836A}" srcOrd="25" destOrd="0" presId="urn:microsoft.com/office/officeart/2005/8/layout/list1"/>
    <dgm:cxn modelId="{6D962A70-7B17-4926-8EB5-B3FC021289E9}" type="presParOf" srcId="{FC8D1111-F81E-46B4-94BA-922A9D791D26}" destId="{0F8C1470-918F-4BDE-B8DB-943D24C46195}" srcOrd="26" destOrd="0" presId="urn:microsoft.com/office/officeart/2005/8/layout/list1"/>
    <dgm:cxn modelId="{B6F569CC-C8A1-4FD3-A606-E77EF33CB5A6}" type="presParOf" srcId="{FC8D1111-F81E-46B4-94BA-922A9D791D26}" destId="{BDFFA27D-1046-4E66-B188-FB88D5AC3572}" srcOrd="27" destOrd="0" presId="urn:microsoft.com/office/officeart/2005/8/layout/list1"/>
    <dgm:cxn modelId="{5793C342-04D3-410B-9E2E-213779FDAC5B}" type="presParOf" srcId="{FC8D1111-F81E-46B4-94BA-922A9D791D26}" destId="{B8B6C08C-9301-481D-82F1-AC00FA0D8149}" srcOrd="28" destOrd="0" presId="urn:microsoft.com/office/officeart/2005/8/layout/list1"/>
    <dgm:cxn modelId="{61F4AAA7-3DEB-4BC1-A13A-7424B994659E}" type="presParOf" srcId="{B8B6C08C-9301-481D-82F1-AC00FA0D8149}" destId="{A4A446D6-613A-475F-9382-6E38C5CEB1D2}" srcOrd="0" destOrd="0" presId="urn:microsoft.com/office/officeart/2005/8/layout/list1"/>
    <dgm:cxn modelId="{C5377DAE-CD94-49E2-ACB8-7E0BEE90452D}" type="presParOf" srcId="{B8B6C08C-9301-481D-82F1-AC00FA0D8149}" destId="{47135F1F-DDC0-49DD-8E45-E3115F3C1662}" srcOrd="1" destOrd="0" presId="urn:microsoft.com/office/officeart/2005/8/layout/list1"/>
    <dgm:cxn modelId="{84E1EDDA-DCFB-48D9-8ED0-102C175EE2BC}" type="presParOf" srcId="{FC8D1111-F81E-46B4-94BA-922A9D791D26}" destId="{0CC0191D-8FC8-4B8D-BE62-F7FADB18C074}" srcOrd="29" destOrd="0" presId="urn:microsoft.com/office/officeart/2005/8/layout/list1"/>
    <dgm:cxn modelId="{8AB58539-0B72-48F9-B287-C53F02A889C0}" type="presParOf" srcId="{FC8D1111-F81E-46B4-94BA-922A9D791D26}" destId="{1278E430-7E5A-4613-936C-5FD815389F4C}" srcOrd="30" destOrd="0" presId="urn:microsoft.com/office/officeart/2005/8/layout/list1"/>
    <dgm:cxn modelId="{EF244001-80D5-4788-A8FF-FAEC37C8FC22}" type="presParOf" srcId="{FC8D1111-F81E-46B4-94BA-922A9D791D26}" destId="{BB440F55-C10B-467D-8993-B0968C0C8792}" srcOrd="31" destOrd="0" presId="urn:microsoft.com/office/officeart/2005/8/layout/list1"/>
    <dgm:cxn modelId="{D598DE45-5285-402A-9B03-1EF61FB67C5E}" type="presParOf" srcId="{FC8D1111-F81E-46B4-94BA-922A9D791D26}" destId="{1C8BE57A-81C7-4D86-8742-FFD7A7E3E825}" srcOrd="32" destOrd="0" presId="urn:microsoft.com/office/officeart/2005/8/layout/list1"/>
    <dgm:cxn modelId="{795B2163-E650-429E-92F3-CDDCFDD30ED8}" type="presParOf" srcId="{1C8BE57A-81C7-4D86-8742-FFD7A7E3E825}" destId="{1740AF93-561D-4000-B5BA-C2BDAF93D61B}" srcOrd="0" destOrd="0" presId="urn:microsoft.com/office/officeart/2005/8/layout/list1"/>
    <dgm:cxn modelId="{F0FF8721-EFB2-4E8E-9A66-D14B7F32AF13}" type="presParOf" srcId="{1C8BE57A-81C7-4D86-8742-FFD7A7E3E825}" destId="{BF8387EC-0FB1-49F2-9C58-19F76CEF5B85}" srcOrd="1" destOrd="0" presId="urn:microsoft.com/office/officeart/2005/8/layout/list1"/>
    <dgm:cxn modelId="{A0D3D0A9-8C3C-435A-8A41-7BA5151C3A47}" type="presParOf" srcId="{FC8D1111-F81E-46B4-94BA-922A9D791D26}" destId="{0E5DFB78-617A-4C65-BC1E-D6070CA7F869}" srcOrd="33" destOrd="0" presId="urn:microsoft.com/office/officeart/2005/8/layout/list1"/>
    <dgm:cxn modelId="{E8CAF09C-A279-450E-B25F-DF3328F98AF3}" type="presParOf" srcId="{FC8D1111-F81E-46B4-94BA-922A9D791D26}" destId="{BCCD92A1-E1C6-4A66-AA24-824C5866864D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5198C8-B1A9-48A9-B2EE-08A324CB80F5}">
      <dsp:nvSpPr>
        <dsp:cNvPr id="0" name=""/>
        <dsp:cNvSpPr/>
      </dsp:nvSpPr>
      <dsp:spPr>
        <a:xfrm>
          <a:off x="1069191" y="554194"/>
          <a:ext cx="5380099" cy="4710778"/>
        </a:xfrm>
        <a:prstGeom prst="blockArc">
          <a:avLst>
            <a:gd name="adj1" fmla="val 12599808"/>
            <a:gd name="adj2" fmla="val 16166223"/>
            <a:gd name="adj3" fmla="val 45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5F6AE-4A8C-4B4F-8554-33C1B42C5DC0}">
      <dsp:nvSpPr>
        <dsp:cNvPr id="0" name=""/>
        <dsp:cNvSpPr/>
      </dsp:nvSpPr>
      <dsp:spPr>
        <a:xfrm>
          <a:off x="1349525" y="853942"/>
          <a:ext cx="4425260" cy="4425260"/>
        </a:xfrm>
        <a:prstGeom prst="blockArc">
          <a:avLst>
            <a:gd name="adj1" fmla="val 9064761"/>
            <a:gd name="adj2" fmla="val 12771259"/>
            <a:gd name="adj3" fmla="val 45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A3386-CC90-44AA-8936-7B86780444FD}">
      <dsp:nvSpPr>
        <dsp:cNvPr id="0" name=""/>
        <dsp:cNvSpPr/>
      </dsp:nvSpPr>
      <dsp:spPr>
        <a:xfrm>
          <a:off x="1079518" y="838192"/>
          <a:ext cx="4425260" cy="4425260"/>
        </a:xfrm>
        <a:prstGeom prst="blockArc">
          <a:avLst>
            <a:gd name="adj1" fmla="val 5227809"/>
            <a:gd name="adj2" fmla="val 8900516"/>
            <a:gd name="adj3" fmla="val 45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40059-D3F3-4632-968F-0D8AF21F078D}">
      <dsp:nvSpPr>
        <dsp:cNvPr id="0" name=""/>
        <dsp:cNvSpPr/>
      </dsp:nvSpPr>
      <dsp:spPr>
        <a:xfrm>
          <a:off x="948499" y="304803"/>
          <a:ext cx="5082279" cy="5184015"/>
        </a:xfrm>
        <a:prstGeom prst="blockArc">
          <a:avLst>
            <a:gd name="adj1" fmla="val 1800000"/>
            <a:gd name="adj2" fmla="val 5400000"/>
            <a:gd name="adj3" fmla="val 45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D32DB-D910-41FF-9DCB-6E461E600FF3}">
      <dsp:nvSpPr>
        <dsp:cNvPr id="0" name=""/>
        <dsp:cNvSpPr/>
      </dsp:nvSpPr>
      <dsp:spPr>
        <a:xfrm>
          <a:off x="1799115" y="926097"/>
          <a:ext cx="4425260" cy="4425260"/>
        </a:xfrm>
        <a:prstGeom prst="blockArc">
          <a:avLst>
            <a:gd name="adj1" fmla="val 20202441"/>
            <a:gd name="adj2" fmla="val 2064371"/>
            <a:gd name="adj3" fmla="val 45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9CFF8C-6DD9-4C89-A33E-7ED9B146DC07}">
      <dsp:nvSpPr>
        <dsp:cNvPr id="0" name=""/>
        <dsp:cNvSpPr/>
      </dsp:nvSpPr>
      <dsp:spPr>
        <a:xfrm>
          <a:off x="1709849" y="450375"/>
          <a:ext cx="4425260" cy="4425260"/>
        </a:xfrm>
        <a:prstGeom prst="blockArc">
          <a:avLst>
            <a:gd name="adj1" fmla="val 15924872"/>
            <a:gd name="adj2" fmla="val 19967285"/>
            <a:gd name="adj3" fmla="val 45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FB078-B294-4D7C-AFDB-0D7215820753}">
      <dsp:nvSpPr>
        <dsp:cNvPr id="0" name=""/>
        <dsp:cNvSpPr/>
      </dsp:nvSpPr>
      <dsp:spPr>
        <a:xfrm>
          <a:off x="2766835" y="1917342"/>
          <a:ext cx="1984691" cy="19846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Основные направления коррекционной работы</a:t>
          </a:r>
          <a:endParaRPr lang="ru-RU" sz="1500" kern="1200" dirty="0"/>
        </a:p>
      </dsp:txBody>
      <dsp:txXfrm>
        <a:off x="2766835" y="1917342"/>
        <a:ext cx="1984691" cy="1984691"/>
      </dsp:txXfrm>
    </dsp:sp>
    <dsp:sp modelId="{E070D500-33D6-4589-A4BC-4DEB221A398A}">
      <dsp:nvSpPr>
        <dsp:cNvPr id="0" name=""/>
        <dsp:cNvSpPr/>
      </dsp:nvSpPr>
      <dsp:spPr>
        <a:xfrm>
          <a:off x="2762598" y="-51946"/>
          <a:ext cx="1950790" cy="15980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Диагностика воспитанников специалистов</a:t>
          </a:r>
          <a:endParaRPr lang="ru-RU" sz="1300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62598" y="-51946"/>
        <a:ext cx="1950790" cy="1598037"/>
      </dsp:txXfrm>
    </dsp:sp>
    <dsp:sp modelId="{AD830097-5F1C-423F-BF88-D176538DBCBC}">
      <dsp:nvSpPr>
        <dsp:cNvPr id="0" name=""/>
        <dsp:cNvSpPr/>
      </dsp:nvSpPr>
      <dsp:spPr>
        <a:xfrm>
          <a:off x="5139504" y="1219197"/>
          <a:ext cx="1389283" cy="13892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Профилактическая работа</a:t>
          </a:r>
          <a:endParaRPr lang="ru-RU" sz="1300" kern="1200" dirty="0"/>
        </a:p>
      </dsp:txBody>
      <dsp:txXfrm>
        <a:off x="5139504" y="1219197"/>
        <a:ext cx="1389283" cy="1389283"/>
      </dsp:txXfrm>
    </dsp:sp>
    <dsp:sp modelId="{79AB2DE9-B4C8-4745-B88E-0A78E07FFD44}">
      <dsp:nvSpPr>
        <dsp:cNvPr id="0" name=""/>
        <dsp:cNvSpPr/>
      </dsp:nvSpPr>
      <dsp:spPr>
        <a:xfrm>
          <a:off x="4758500" y="3296354"/>
          <a:ext cx="1747121" cy="13892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Аналитическая  работа</a:t>
          </a:r>
          <a:endParaRPr lang="ru-RU" sz="1300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58500" y="3296354"/>
        <a:ext cx="1747121" cy="1389283"/>
      </dsp:txXfrm>
    </dsp:sp>
    <dsp:sp modelId="{92C99414-15EC-4E6D-B4D4-0AC9D1B7EAB5}">
      <dsp:nvSpPr>
        <dsp:cNvPr id="0" name=""/>
        <dsp:cNvSpPr/>
      </dsp:nvSpPr>
      <dsp:spPr>
        <a:xfrm>
          <a:off x="2853784" y="4377662"/>
          <a:ext cx="1810792" cy="13892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Организационная работа (ПМПК)</a:t>
          </a:r>
          <a:endParaRPr lang="ru-RU" sz="1300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53784" y="4377662"/>
        <a:ext cx="1810792" cy="1389283"/>
      </dsp:txXfrm>
    </dsp:sp>
    <dsp:sp modelId="{36E06226-ED6B-44D9-9A38-7545594ACA12}">
      <dsp:nvSpPr>
        <dsp:cNvPr id="0" name=""/>
        <dsp:cNvSpPr/>
      </dsp:nvSpPr>
      <dsp:spPr>
        <a:xfrm>
          <a:off x="948496" y="3352805"/>
          <a:ext cx="1723198" cy="13892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Коррекционно</a:t>
          </a:r>
          <a:r>
            <a:rPr lang="ru-RU" sz="13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– развивающая работа</a:t>
          </a:r>
          <a:endParaRPr lang="ru-RU" sz="1300" kern="1200" dirty="0">
            <a:solidFill>
              <a:srgbClr val="0070C0"/>
            </a:solidFill>
          </a:endParaRPr>
        </a:p>
      </dsp:txBody>
      <dsp:txXfrm>
        <a:off x="948496" y="3352805"/>
        <a:ext cx="1723198" cy="1389283"/>
      </dsp:txXfrm>
    </dsp:sp>
    <dsp:sp modelId="{96E493A0-9E59-4C11-BF9F-943F0CC9997F}">
      <dsp:nvSpPr>
        <dsp:cNvPr id="0" name=""/>
        <dsp:cNvSpPr/>
      </dsp:nvSpPr>
      <dsp:spPr>
        <a:xfrm>
          <a:off x="993727" y="872330"/>
          <a:ext cx="1785146" cy="1912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Консультативная  работа с педагогами, воспитанниками и родителями</a:t>
          </a:r>
          <a:endParaRPr lang="ru-RU" sz="1300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93727" y="872330"/>
        <a:ext cx="1785146" cy="19120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E89B0E-6366-43FC-B412-677ADCA9FEA8}">
      <dsp:nvSpPr>
        <dsp:cNvPr id="0" name=""/>
        <dsp:cNvSpPr/>
      </dsp:nvSpPr>
      <dsp:spPr>
        <a:xfrm>
          <a:off x="0" y="274680"/>
          <a:ext cx="749935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3E8C5B-CAE2-46B9-B9AC-513119E1A0B8}">
      <dsp:nvSpPr>
        <dsp:cNvPr id="0" name=""/>
        <dsp:cNvSpPr/>
      </dsp:nvSpPr>
      <dsp:spPr>
        <a:xfrm>
          <a:off x="374967" y="97560"/>
          <a:ext cx="5249545" cy="354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Родительские собрания 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374967" y="97560"/>
        <a:ext cx="5249545" cy="354240"/>
      </dsp:txXfrm>
    </dsp:sp>
    <dsp:sp modelId="{ED3E3FF4-CB57-41FA-A99C-CEB874DB648C}">
      <dsp:nvSpPr>
        <dsp:cNvPr id="0" name=""/>
        <dsp:cNvSpPr/>
      </dsp:nvSpPr>
      <dsp:spPr>
        <a:xfrm>
          <a:off x="0" y="819000"/>
          <a:ext cx="749935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240"/>
              <a:satOff val="102"/>
              <a:lumOff val="-1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516CB0-DB71-4605-A482-9CB8AAE61899}">
      <dsp:nvSpPr>
        <dsp:cNvPr id="0" name=""/>
        <dsp:cNvSpPr/>
      </dsp:nvSpPr>
      <dsp:spPr>
        <a:xfrm>
          <a:off x="374967" y="641880"/>
          <a:ext cx="5249545" cy="354240"/>
        </a:xfrm>
        <a:prstGeom prst="roundRect">
          <a:avLst/>
        </a:prstGeom>
        <a:solidFill>
          <a:schemeClr val="accent3">
            <a:hueOff val="1125240"/>
            <a:satOff val="102"/>
            <a:lumOff val="-1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Беседы, дискуссии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374967" y="641880"/>
        <a:ext cx="5249545" cy="354240"/>
      </dsp:txXfrm>
    </dsp:sp>
    <dsp:sp modelId="{C7F15DAF-381E-4BD2-8031-D4EFB38933A9}">
      <dsp:nvSpPr>
        <dsp:cNvPr id="0" name=""/>
        <dsp:cNvSpPr/>
      </dsp:nvSpPr>
      <dsp:spPr>
        <a:xfrm>
          <a:off x="0" y="1363320"/>
          <a:ext cx="749935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250480"/>
              <a:satOff val="203"/>
              <a:lumOff val="-21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FE24D1-5D9C-4C1E-9855-2F29EF5687C3}">
      <dsp:nvSpPr>
        <dsp:cNvPr id="0" name=""/>
        <dsp:cNvSpPr/>
      </dsp:nvSpPr>
      <dsp:spPr>
        <a:xfrm>
          <a:off x="374967" y="1186200"/>
          <a:ext cx="5249545" cy="354240"/>
        </a:xfrm>
        <a:prstGeom prst="roundRect">
          <a:avLst/>
        </a:prstGeom>
        <a:solidFill>
          <a:schemeClr val="accent3">
            <a:hueOff val="2250480"/>
            <a:satOff val="203"/>
            <a:lumOff val="-21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Смотры, конкурсы, выставки, выпуск газеты 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374967" y="1186200"/>
        <a:ext cx="5249545" cy="354240"/>
      </dsp:txXfrm>
    </dsp:sp>
    <dsp:sp modelId="{5D92FE3D-2371-49A4-B3B7-D03FCE5EE0CD}">
      <dsp:nvSpPr>
        <dsp:cNvPr id="0" name=""/>
        <dsp:cNvSpPr/>
      </dsp:nvSpPr>
      <dsp:spPr>
        <a:xfrm>
          <a:off x="0" y="1907640"/>
          <a:ext cx="749935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375721"/>
              <a:satOff val="305"/>
              <a:lumOff val="-32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293A7E-A0E7-46FB-A797-7F9ACC25DECC}">
      <dsp:nvSpPr>
        <dsp:cNvPr id="0" name=""/>
        <dsp:cNvSpPr/>
      </dsp:nvSpPr>
      <dsp:spPr>
        <a:xfrm>
          <a:off x="374967" y="1730520"/>
          <a:ext cx="5249545" cy="354240"/>
        </a:xfrm>
        <a:prstGeom prst="roundRect">
          <a:avLst/>
        </a:prstGeom>
        <a:solidFill>
          <a:schemeClr val="accent3">
            <a:hueOff val="3375721"/>
            <a:satOff val="305"/>
            <a:lumOff val="-32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Консультации, семинары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374967" y="1730520"/>
        <a:ext cx="5249545" cy="354240"/>
      </dsp:txXfrm>
    </dsp:sp>
    <dsp:sp modelId="{8CF9AF4D-99F3-4C94-BB31-42390C2D5BD6}">
      <dsp:nvSpPr>
        <dsp:cNvPr id="0" name=""/>
        <dsp:cNvSpPr/>
      </dsp:nvSpPr>
      <dsp:spPr>
        <a:xfrm>
          <a:off x="0" y="2451959"/>
          <a:ext cx="749935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4500961"/>
              <a:satOff val="407"/>
              <a:lumOff val="-43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589DAB-0FC1-4873-94DA-7F6DFDE7A6B6}">
      <dsp:nvSpPr>
        <dsp:cNvPr id="0" name=""/>
        <dsp:cNvSpPr/>
      </dsp:nvSpPr>
      <dsp:spPr>
        <a:xfrm>
          <a:off x="374967" y="2274839"/>
          <a:ext cx="5249545" cy="354240"/>
        </a:xfrm>
        <a:prstGeom prst="roundRect">
          <a:avLst/>
        </a:prstGeom>
        <a:solidFill>
          <a:schemeClr val="accent3">
            <a:hueOff val="4500961"/>
            <a:satOff val="407"/>
            <a:lumOff val="-43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«Школа первоклассных родителей»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374967" y="2274839"/>
        <a:ext cx="5249545" cy="354240"/>
      </dsp:txXfrm>
    </dsp:sp>
    <dsp:sp modelId="{C9D57BEA-91EE-45FE-B26A-0022BA43136B}">
      <dsp:nvSpPr>
        <dsp:cNvPr id="0" name=""/>
        <dsp:cNvSpPr/>
      </dsp:nvSpPr>
      <dsp:spPr>
        <a:xfrm>
          <a:off x="0" y="2996279"/>
          <a:ext cx="749935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6201"/>
              <a:satOff val="508"/>
              <a:lumOff val="-53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663671-CCA5-4F23-B1DC-31E248330FA0}">
      <dsp:nvSpPr>
        <dsp:cNvPr id="0" name=""/>
        <dsp:cNvSpPr/>
      </dsp:nvSpPr>
      <dsp:spPr>
        <a:xfrm>
          <a:off x="374967" y="2819159"/>
          <a:ext cx="5249545" cy="354240"/>
        </a:xfrm>
        <a:prstGeom prst="roundRect">
          <a:avLst/>
        </a:prstGeom>
        <a:solidFill>
          <a:schemeClr val="accent3">
            <a:hueOff val="5626201"/>
            <a:satOff val="508"/>
            <a:lumOff val="-53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Деловые игры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374967" y="2819159"/>
        <a:ext cx="5249545" cy="354240"/>
      </dsp:txXfrm>
    </dsp:sp>
    <dsp:sp modelId="{0F8C1470-918F-4BDE-B8DB-943D24C46195}">
      <dsp:nvSpPr>
        <dsp:cNvPr id="0" name=""/>
        <dsp:cNvSpPr/>
      </dsp:nvSpPr>
      <dsp:spPr>
        <a:xfrm>
          <a:off x="0" y="3540600"/>
          <a:ext cx="749935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6751441"/>
              <a:satOff val="610"/>
              <a:lumOff val="-64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FF75B8-AC02-4A38-8C36-EE1462F0E223}">
      <dsp:nvSpPr>
        <dsp:cNvPr id="0" name=""/>
        <dsp:cNvSpPr/>
      </dsp:nvSpPr>
      <dsp:spPr>
        <a:xfrm>
          <a:off x="374967" y="3363480"/>
          <a:ext cx="5249545" cy="354240"/>
        </a:xfrm>
        <a:prstGeom prst="roundRect">
          <a:avLst/>
        </a:prstGeom>
        <a:solidFill>
          <a:schemeClr val="accent3">
            <a:hueOff val="6751441"/>
            <a:satOff val="610"/>
            <a:lumOff val="-64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Круглые столы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374967" y="3363480"/>
        <a:ext cx="5249545" cy="354240"/>
      </dsp:txXfrm>
    </dsp:sp>
    <dsp:sp modelId="{1278E430-7E5A-4613-936C-5FD815389F4C}">
      <dsp:nvSpPr>
        <dsp:cNvPr id="0" name=""/>
        <dsp:cNvSpPr/>
      </dsp:nvSpPr>
      <dsp:spPr>
        <a:xfrm>
          <a:off x="0" y="4084920"/>
          <a:ext cx="749935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876682"/>
              <a:satOff val="711"/>
              <a:lumOff val="-75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135F1F-DDC0-49DD-8E45-E3115F3C1662}">
      <dsp:nvSpPr>
        <dsp:cNvPr id="0" name=""/>
        <dsp:cNvSpPr/>
      </dsp:nvSpPr>
      <dsp:spPr>
        <a:xfrm>
          <a:off x="374967" y="3907800"/>
          <a:ext cx="5249545" cy="354240"/>
        </a:xfrm>
        <a:prstGeom prst="roundRect">
          <a:avLst/>
        </a:prstGeom>
        <a:solidFill>
          <a:schemeClr val="accent3">
            <a:hueOff val="7876682"/>
            <a:satOff val="711"/>
            <a:lumOff val="-75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Праздники и развлечения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374967" y="3907800"/>
        <a:ext cx="5249545" cy="354240"/>
      </dsp:txXfrm>
    </dsp:sp>
    <dsp:sp modelId="{BCCD92A1-E1C6-4A66-AA24-824C5866864D}">
      <dsp:nvSpPr>
        <dsp:cNvPr id="0" name=""/>
        <dsp:cNvSpPr/>
      </dsp:nvSpPr>
      <dsp:spPr>
        <a:xfrm>
          <a:off x="0" y="4629239"/>
          <a:ext cx="749935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9001922"/>
              <a:satOff val="813"/>
              <a:lumOff val="-8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8387EC-0FB1-49F2-9C58-19F76CEF5B85}">
      <dsp:nvSpPr>
        <dsp:cNvPr id="0" name=""/>
        <dsp:cNvSpPr/>
      </dsp:nvSpPr>
      <dsp:spPr>
        <a:xfrm>
          <a:off x="374967" y="4452120"/>
          <a:ext cx="5249545" cy="354240"/>
        </a:xfrm>
        <a:prstGeom prst="roundRect">
          <a:avLst/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Ежегодный конкурс «Семья года»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374967" y="4452120"/>
        <a:ext cx="5249545" cy="354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219200"/>
            <a:ext cx="740664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Краткая презентация основной общеобразовательной программы дошкольного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3962400"/>
            <a:ext cx="7406640" cy="251460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/>
              <a:t>муниципальное бюджетное дошкольное образовательное учреждение </a:t>
            </a:r>
            <a:endParaRPr lang="ru-RU" dirty="0" smtClean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/>
              <a:t>«Детский сад  </a:t>
            </a:r>
            <a:r>
              <a:rPr lang="ru-RU" b="1" dirty="0" err="1" smtClean="0"/>
              <a:t>общеразвивающего</a:t>
            </a:r>
            <a:r>
              <a:rPr lang="ru-RU" b="1" dirty="0" smtClean="0"/>
              <a:t> вида № 51 «Радость» с приоритетным осуществлением социально - личностного направления развития воспитанников»</a:t>
            </a:r>
            <a:endParaRPr lang="ru-RU" dirty="0" smtClean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/>
              <a:t> города Невинномысска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принципы ООП ДО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pPr marL="540000" indent="-51435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Полноценное проживание ребенком всех этапов детства, обогащение детского развития;</a:t>
            </a:r>
          </a:p>
          <a:p>
            <a:pPr marL="540000" indent="-51435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Построение образовательной деятельности с учетом  индивидуализации дошкольного образования;</a:t>
            </a:r>
          </a:p>
          <a:p>
            <a:pPr marL="540000" indent="-51435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Сотрудничество и содействие детей и взрослых, признание ребенка полноценным участником образовательного процесса;</a:t>
            </a:r>
          </a:p>
          <a:p>
            <a:pPr marL="540000" indent="-51435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Поддержка инициативы детей в различных видах деятельности;</a:t>
            </a:r>
          </a:p>
          <a:p>
            <a:pPr marL="540000" indent="-51435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Приобщение детей 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нормам, традициям семьи, общества и государства;</a:t>
            </a:r>
          </a:p>
          <a:p>
            <a:pPr marL="540000" indent="-51435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познавательных интересов и действий ребенка в различных видах деятельности;</a:t>
            </a:r>
          </a:p>
          <a:p>
            <a:pPr marL="540000" indent="-51435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Возрастная адекватность дошкольного образования (соответствие условий, требований, методов  к возрасту и особенностям развития);</a:t>
            </a:r>
          </a:p>
          <a:p>
            <a:pPr marL="540000" indent="-51435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Учет этнокультурной ситуации развития детей;</a:t>
            </a:r>
          </a:p>
          <a:p>
            <a:pPr marL="540000" indent="-51435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Учет интеграции образовательных областей;</a:t>
            </a:r>
          </a:p>
          <a:p>
            <a:pPr marL="540000" indent="-51435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Соблюдение комплексно – тематического принципа построения образовательного процесса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0176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 МБДОУ № 51 г. Невинномысска воспитываются дети раннего и дошкольного возраста.</a:t>
            </a:r>
            <a:endParaRPr lang="ru-RU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Общее количество воспитанников – 210 детей.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Общее количество групп – 10.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 них: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направленности;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 – оздоровительной направленности;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 – комбинированной направленности.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Кадровое обеспечение: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Заведующая – 1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Старший воспитатель – 1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Инструктор по ФИЗО – 1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Музыкальный руководитель – 1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Учитель – логопед – 1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Воспитатель по ИЗО – 1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Воспитатели - 16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09800" y="1219200"/>
            <a:ext cx="6769392" cy="51054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1600" i="1" cap="none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наименование учреждения в соответствии с уставом:</a:t>
            </a:r>
            <a:r>
              <a:rPr lang="ru-RU" sz="1600" cap="none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cap="none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 «Детский сад  </a:t>
            </a:r>
            <a:r>
              <a:rPr lang="ru-RU" sz="1600" cap="none" dirty="0" err="1" smtClean="0">
                <a:effectLst/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 вида № 51 «Радость» с приоритетным осуществлением социально - личностного направления развития воспитанников» города Невинномысска</a:t>
            </a:r>
            <a:r>
              <a:rPr lang="ru-RU" sz="1400" dirty="0" smtClean="0"/>
              <a:t> </a:t>
            </a: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 (далее – МБДОУ № 51 г. Невинномысска) основано в 1982г.</a:t>
            </a:r>
            <a:b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i="1" cap="none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адрес: </a:t>
            </a: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357112 Ставропольский край, г. Невинномысск, ул. Баумана , 2А</a:t>
            </a:r>
            <a:b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i="1" cap="none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телефон:</a:t>
            </a:r>
            <a:r>
              <a:rPr lang="ru-RU" sz="1600" cap="none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8 (86554) 7-97-25</a:t>
            </a:r>
            <a:b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i="1" cap="none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электронный адрес:</a:t>
            </a: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u="sng" cap="none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ds51nev@yandex.ru</a:t>
            </a: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i="1" cap="none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сайт организации: </a:t>
            </a:r>
            <a:r>
              <a:rPr lang="en-US" sz="1600" u="sng" cap="none" dirty="0" smtClean="0">
                <a:effectLst/>
                <a:latin typeface="Times New Roman" pitchFamily="18" charset="0"/>
                <a:cs typeface="Times New Roman" pitchFamily="18" charset="0"/>
              </a:rPr>
              <a:t>http://ds51.nevinsk.ru/</a:t>
            </a: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i="1" cap="none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режим работы: </a:t>
            </a: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пятидневная рабочая неделя, продолжительность пребывания детей с 07.00 до 19.00 часов. </a:t>
            </a:r>
            <a:b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i="1" cap="none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количество детей посещающих ДОУ : </a:t>
            </a: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210 человек в возрасте с 1,5до 7,5 лет.</a:t>
            </a:r>
            <a:b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из них: </a:t>
            </a:r>
            <a:b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x-none" sz="1600" cap="none" smtClean="0">
                <a:effectLst/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x-none" sz="1600" cap="none" smtClean="0">
                <a:effectLst/>
                <a:latin typeface="Times New Roman" pitchFamily="18" charset="0"/>
                <a:cs typeface="Times New Roman" pitchFamily="18" charset="0"/>
              </a:rPr>
              <a:t> до 3 лет </a:t>
            </a: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 (1 младшая группа) </a:t>
            </a:r>
            <a:r>
              <a:rPr lang="x-none" sz="1600" cap="none" smtClean="0">
                <a:effectLst/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x-none" sz="1600" cap="none" smtClean="0">
                <a:effectLst/>
                <a:latin typeface="Times New Roman" pitchFamily="18" charset="0"/>
                <a:cs typeface="Times New Roman" pitchFamily="18" charset="0"/>
              </a:rPr>
              <a:t>групп</a:t>
            </a:r>
            <a:r>
              <a:rPr lang="ru-RU" sz="1600" cap="none" dirty="0" err="1" smtClean="0">
                <a:effectLst/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x-none" sz="1600" cap="none" smtClean="0"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600" i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x-none" sz="1600" cap="none" smtClean="0">
                <a:effectLst/>
                <a:latin typeface="Times New Roman" pitchFamily="18" charset="0"/>
                <a:cs typeface="Times New Roman" pitchFamily="18" charset="0"/>
              </a:rPr>
              <a:t>с 3 до 4 лет</a:t>
            </a: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 (2 младшая группа)</a:t>
            </a:r>
            <a:r>
              <a:rPr lang="x-none" sz="1600" cap="none" smtClean="0">
                <a:effectLst/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x-none" sz="1600" cap="none" smtClean="0">
                <a:effectLst/>
                <a:latin typeface="Times New Roman" pitchFamily="18" charset="0"/>
                <a:cs typeface="Times New Roman" pitchFamily="18" charset="0"/>
              </a:rPr>
              <a:t> группы;</a:t>
            </a:r>
            <a:r>
              <a:rPr lang="ru-RU" sz="1600" i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x-none" sz="1600" cap="none" smtClean="0">
                <a:effectLst/>
                <a:latin typeface="Times New Roman" pitchFamily="18" charset="0"/>
                <a:cs typeface="Times New Roman" pitchFamily="18" charset="0"/>
              </a:rPr>
              <a:t>с 4 до 5 лет </a:t>
            </a: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 (средняя группа) </a:t>
            </a:r>
            <a:r>
              <a:rPr lang="x-none" sz="1600" cap="none" smtClean="0">
                <a:effectLst/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x-none" sz="1600" cap="none" smtClean="0">
                <a:effectLst/>
                <a:latin typeface="Times New Roman" pitchFamily="18" charset="0"/>
                <a:cs typeface="Times New Roman" pitchFamily="18" charset="0"/>
              </a:rPr>
              <a:t> группы;</a:t>
            </a:r>
            <a:r>
              <a:rPr lang="ru-RU" sz="1600" i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x-none" sz="1600" cap="none" smtClean="0">
                <a:effectLst/>
                <a:latin typeface="Times New Roman" pitchFamily="18" charset="0"/>
                <a:cs typeface="Times New Roman" pitchFamily="18" charset="0"/>
              </a:rPr>
              <a:t>с 5 до 6 лет </a:t>
            </a: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 (старшая группа) </a:t>
            </a:r>
            <a:r>
              <a:rPr lang="x-none" sz="1600" cap="none" smtClean="0">
                <a:effectLst/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x-none" sz="1600" cap="none" smtClean="0">
                <a:effectLst/>
                <a:latin typeface="Times New Roman" pitchFamily="18" charset="0"/>
                <a:cs typeface="Times New Roman" pitchFamily="18" charset="0"/>
              </a:rPr>
              <a:t> групп</a:t>
            </a: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x-none" sz="1600" cap="none" smtClean="0"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600" i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	с 6 до 7 лет  (подготовительная к школе группа ) – 1 группа</a:t>
            </a:r>
            <a:b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разновозрастная 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none" dirty="0" smtClean="0">
                <a:latin typeface="Times New Roman" pitchFamily="18" charset="0"/>
                <a:cs typeface="Times New Roman" pitchFamily="18" charset="0"/>
              </a:rPr>
            </a:br>
            <a:endParaRPr lang="ru-RU" cap="none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78392" y="533400"/>
            <a:ext cx="6400800" cy="6096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Характеристика МБДОУ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533400"/>
          <a:ext cx="749935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Предметно – развивающая среда МБДОУ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altLang="ru-RU" sz="3000" b="1" dirty="0" smtClean="0">
                <a:solidFill>
                  <a:srgbClr val="006600"/>
                </a:solidFill>
                <a:latin typeface="Times New Roman" pitchFamily="18" charset="0"/>
              </a:rPr>
              <a:t>Максимальная реализация образовательного потенциала пространства ( организация группы, участка, материалов)</a:t>
            </a:r>
          </a:p>
          <a:p>
            <a:pPr>
              <a:buFont typeface="Wingdings" pitchFamily="2" charset="2"/>
              <a:buChar char="Ø"/>
            </a:pPr>
            <a:r>
              <a:rPr lang="ru-RU" altLang="ru-RU" sz="3000" b="1" dirty="0" smtClean="0">
                <a:solidFill>
                  <a:srgbClr val="006600"/>
                </a:solidFill>
                <a:latin typeface="Times New Roman" pitchFamily="18" charset="0"/>
              </a:rPr>
              <a:t>Возможность общения и совместной деятельности, двигательной активности, уединения</a:t>
            </a:r>
          </a:p>
          <a:p>
            <a:pPr>
              <a:buFont typeface="Wingdings" pitchFamily="2" charset="2"/>
              <a:buChar char="Ø"/>
            </a:pPr>
            <a:r>
              <a:rPr lang="ru-RU" altLang="ru-RU" sz="3000" b="1" dirty="0" smtClean="0">
                <a:solidFill>
                  <a:srgbClr val="006600"/>
                </a:solidFill>
                <a:latin typeface="Times New Roman" pitchFamily="18" charset="0"/>
              </a:rPr>
              <a:t>Реализация программы, учет национально- культурных , климатических условий, возрастных особенностей детей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57200"/>
            <a:ext cx="749808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к результатам освоения основной</a:t>
            </a:r>
            <a:b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образовательной программы дошкольного образования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05000"/>
            <a:ext cx="7498080" cy="4343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/>
              <a:t>Требования Стандарта к результатам освоения Программы представлены в виде </a:t>
            </a:r>
            <a:r>
              <a:rPr lang="ru-RU" b="1" dirty="0" smtClean="0">
                <a:solidFill>
                  <a:srgbClr val="FF0000"/>
                </a:solidFill>
              </a:rPr>
              <a:t>целевых ориентиров дошкольного образования</a:t>
            </a:r>
            <a:r>
              <a:rPr lang="ru-RU" b="1" dirty="0" smtClean="0"/>
              <a:t>, которые представляют собой социально-нормативные, возрастные характеристики возможных достижений ребенка на этапе завершения уровня дошкольного образования. </a:t>
            </a:r>
          </a:p>
          <a:p>
            <a:pPr algn="just"/>
            <a:r>
              <a:rPr lang="ru-RU" b="1" dirty="0" smtClean="0"/>
              <a:t>Целевые ориентиры не подлежат непосредственной оценке и не являются основанием для их формального сравнения с реальными достижениями детей.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Взаимодействие с семьями воспитанников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В соответствии с законом Российской Федерации «Об образовании», федеральными государственными образовательными стандартами дошкольного образования, Уставом МБДОУ № 51 одной из основных задач  является -  взаимодействие с семьей для обеспечения полноценного развития и реализации личности ребенка.            Особое место уделяется правовому и психолого-педагогическому просвещению родителей (законных представителей) детей. </a:t>
            </a:r>
          </a:p>
          <a:p>
            <a:pPr marL="0" indent="0" algn="just">
              <a:buFontTx/>
              <a:buNone/>
              <a:defRPr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В основу совместной деятельности семьи и дошкольного учреждения заложены следующие принципы:</a:t>
            </a:r>
          </a:p>
          <a:p>
            <a:pPr marL="0" lvl="1" indent="0" algn="just">
              <a:spcBef>
                <a:spcPts val="600"/>
              </a:spcBef>
              <a:buClr>
                <a:srgbClr val="002060"/>
              </a:buClr>
              <a:buSzPct val="80000"/>
              <a:defRPr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единый подход к процессу воспитания ребёнка;</a:t>
            </a:r>
          </a:p>
          <a:p>
            <a:pPr marL="0" lvl="1" indent="0" algn="just">
              <a:spcBef>
                <a:spcPts val="600"/>
              </a:spcBef>
              <a:buClr>
                <a:srgbClr val="002060"/>
              </a:buClr>
              <a:buSzPct val="80000"/>
              <a:defRPr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открытость дошкольного учреждения для родителей;</a:t>
            </a:r>
          </a:p>
          <a:p>
            <a:pPr marL="0" lvl="1" indent="0" algn="just">
              <a:spcBef>
                <a:spcPts val="600"/>
              </a:spcBef>
              <a:buClr>
                <a:srgbClr val="002060"/>
              </a:buClr>
              <a:buSzPct val="80000"/>
              <a:defRPr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взаимное доверие  во взаимоотношениях педагогов и родителей;</a:t>
            </a:r>
          </a:p>
          <a:p>
            <a:pPr marL="0" lvl="1" indent="0" algn="just">
              <a:spcBef>
                <a:spcPts val="600"/>
              </a:spcBef>
              <a:buClr>
                <a:srgbClr val="002060"/>
              </a:buClr>
              <a:buSzPct val="80000"/>
              <a:defRPr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уважение и доброжелательность друг к другу;</a:t>
            </a:r>
          </a:p>
          <a:p>
            <a:pPr marL="0" lvl="1" indent="0" algn="just">
              <a:spcBef>
                <a:spcPts val="600"/>
              </a:spcBef>
              <a:buClr>
                <a:srgbClr val="002060"/>
              </a:buClr>
              <a:buSzPct val="80000"/>
              <a:defRPr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дифференцированный подход к каждой семье;</a:t>
            </a:r>
          </a:p>
          <a:p>
            <a:pPr marL="0" lvl="1" indent="0" algn="just">
              <a:spcBef>
                <a:spcPts val="600"/>
              </a:spcBef>
              <a:buClr>
                <a:srgbClr val="002060"/>
              </a:buClr>
              <a:buSzPct val="80000"/>
              <a:defRPr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равная ответственность родителей и педагогов. </a:t>
            </a:r>
          </a:p>
          <a:p>
            <a:pPr marL="0" lvl="1" indent="0" algn="just">
              <a:spcBef>
                <a:spcPts val="600"/>
              </a:spcBef>
              <a:buSzPct val="80000"/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Формы взаимодействия МБДОУ с родителями воспитанников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219200"/>
          <a:ext cx="749935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+mn-lt"/>
              </a:rPr>
              <a:t>Методическое обеспечение </a:t>
            </a:r>
            <a:br>
              <a:rPr lang="ru-RU" b="1" dirty="0" smtClean="0">
                <a:solidFill>
                  <a:srgbClr val="7030A0"/>
                </a:solidFill>
                <a:latin typeface="+mn-lt"/>
              </a:rPr>
            </a:br>
            <a:r>
              <a:rPr lang="ru-RU" b="1" dirty="0" smtClean="0">
                <a:solidFill>
                  <a:srgbClr val="7030A0"/>
                </a:solidFill>
                <a:latin typeface="+mn-lt"/>
              </a:rPr>
              <a:t>ООП ДО</a:t>
            </a:r>
            <a:endParaRPr lang="ru-RU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v"/>
            </a:pPr>
            <a:endParaRPr lang="ru-RU" sz="1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«Математические ступеньки» (Колесникова Е.В.) – М.: ТЦ Сфера, 2009.</a:t>
            </a:r>
          </a:p>
          <a:p>
            <a:pPr lvl="0"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«Юный эколог» С. Н. Николаева - М.: Мозаика-Синтез, 2002</a:t>
            </a:r>
          </a:p>
          <a:p>
            <a:pPr lvl="0"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1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Фuзкультурные</a:t>
            </a: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занятия в детском саду. </a:t>
            </a:r>
            <a:r>
              <a:rPr lang="ru-RU" sz="1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Пензулаева</a:t>
            </a: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Л.И.  – М.: Мозаика-Синтез, 2009.</a:t>
            </a:r>
          </a:p>
          <a:p>
            <a:pPr lvl="0"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по физической культуре в детском саду «Здоровье», П.П. </a:t>
            </a:r>
            <a:r>
              <a:rPr lang="ru-RU" sz="1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Болдурчиди</a:t>
            </a: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Ставрополь 1991.</a:t>
            </a:r>
            <a:endParaRPr lang="ru-RU" altLang="ru-RU" sz="15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65760" lvl="1" indent="-283464">
              <a:spcBef>
                <a:spcPts val="600"/>
              </a:spcBef>
              <a:buClr>
                <a:srgbClr val="002060"/>
              </a:buClr>
              <a:buSzPct val="80000"/>
              <a:buFont typeface="Wingdings" pitchFamily="2" charset="2"/>
              <a:buChar char="v"/>
            </a:pPr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речи в детском саду, В.В. </a:t>
            </a:r>
            <a:r>
              <a:rPr lang="ru-RU" alt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Гербова</a:t>
            </a:r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М.: МОЗАИКА- СИНТЕЗ, 2015</a:t>
            </a:r>
          </a:p>
          <a:p>
            <a:pPr>
              <a:buClr>
                <a:srgbClr val="002060"/>
              </a:buClr>
              <a:buFont typeface="Wingdings" pitchFamily="2" charset="2"/>
              <a:buChar char="v"/>
            </a:pPr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Изобразительная деятельность в детском саду, Т.С.Комарова, М.: МОЗАИКА- СИНТЕЗ, 2015</a:t>
            </a:r>
          </a:p>
          <a:p>
            <a:pPr lvl="0"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музыкального воспитания детей 3-7 лет «Ладушки», А.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Новоскольцева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И.М.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Каплунова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Санкт – Петербург, 2010.</a:t>
            </a:r>
          </a:p>
          <a:p>
            <a:pPr lvl="0"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художественно-эстетического развития детей 2-7 лет в изобразительной деятельности УМК «Цветные ладошки» ФГОС, Лыкова И.А., 2015.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95400" y="2133600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2200" y="609600"/>
            <a:ext cx="6400800" cy="3276600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  <a:b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  <a:t>«Детский сад  </a:t>
            </a:r>
            <a:r>
              <a:rPr lang="ru-RU" sz="2200" dirty="0" err="1" smtClean="0">
                <a:effectLst/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  <a:t> вида № 51 «Радость» с приоритетным осуществлением социально - личностного направления развития воспитанников»</a:t>
            </a:r>
            <a:b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  <a:t> города Невинномысска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62200" y="4114800"/>
            <a:ext cx="6400800" cy="150971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Адрес: г. Невинномысск, Ставропольский край,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Улица Баумана, 2 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Открыт 16 августа 1982г.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216408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Структура основной общеобразовательной программы МБДОУ</a:t>
            </a:r>
            <a:endParaRPr lang="ru-RU" b="1" dirty="0"/>
          </a:p>
        </p:txBody>
      </p:sp>
      <p:sp>
        <p:nvSpPr>
          <p:cNvPr id="3" name="Овал 2"/>
          <p:cNvSpPr/>
          <p:nvPr/>
        </p:nvSpPr>
        <p:spPr>
          <a:xfrm>
            <a:off x="533400" y="2362200"/>
            <a:ext cx="2590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Целевой раздел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19400" y="3429000"/>
            <a:ext cx="28956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Содержательный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410200" y="4648200"/>
            <a:ext cx="3124200" cy="16764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Организационный раздел</a:t>
            </a:r>
            <a:endParaRPr lang="ru-RU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95488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Нормативно-правовая база ООП ДОУ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029200"/>
          </a:xfrm>
        </p:spPr>
        <p:txBody>
          <a:bodyPr>
            <a:normAutofit fontScale="92500" lnSpcReduction="10000"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1.Федеральный закон от 29.12.2012 №273-ФЗ «Об образовании в Российской Федерации».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Приказ Министерства образования и науки РФ от 17 октября 2013г. № 1155 «Об утверждении федерального государственного образовательного стандарта дошкольного образования» (зарегистрированного в Минюсте РФ 14 ноября 2013г., № 30384)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Постановление Главного государственного санитарного врача Российской Федерации от 15.05.2013 №26 г. Москва «Об утверждении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2.4.1.3049-13 «Санитарно-эпидемиологические требования к устройству, содержанию и организации режима работы дошкольных образовательных организаций».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Приказ Министерства образования и науки РФ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России) от 30.08.2013 №1014 г. Москва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Письмо Министерства образования и науки РФ от 10 января 2014г. № 08-5 «О соблюдении организациями, осуществляющими образовательную деятельность, требований, установленных федеральным государственным образовательным стандартом дошкольного образования».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Постановление Главного государственного санитарного врача РФ от 15.05.2013г. № 26 «Об утверждении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2.4.1.3049-13 «Санитарно-эпидемиологические требования к устройству, содержанию и организации режима работы дошкольных образовательных организаций».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82762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7. Постановление Правительства РФ от 15.08.2013г. № 706 «Об утверждении Правил оказания платных образовательных услуг».  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8. Приказ Министерства здравоохранения и социального развития РФ от 26.08.2010 № 761н «Об утверждении Единого квалификационного справочника должностей руководителей, специалистов и служащих». Раздел «Квалификационные характеристики должностей работников образования»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Устав    №  1 зарегистрированного от  15.12.2015г. , и лицензии  №     3153    от 06.08.2012г.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09800"/>
            <a:ext cx="7498080" cy="4038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Arial Black" pitchFamily="34" charset="0"/>
              </a:rPr>
              <a:t>РЕГИОНАЛЬНЫЙ УРОВЕНЬ</a:t>
            </a:r>
            <a:endParaRPr lang="ru-RU" sz="1400" b="1" dirty="0" smtClean="0">
              <a:solidFill>
                <a:srgbClr val="FF0000"/>
              </a:solidFill>
              <a:latin typeface="Arial Black" pitchFamily="34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Закон Ставропольского края от 30 июля 2013 года № 72-кз «Об образовании».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Распоряжение правительства Ставропольского края от 01.03.2013г. № 52-рп «Об утверждении плана мероприятий («дорожная карта») «изменения в отраслях социальной сферы, направленные на повышение эффективности образования и науки в Ставропольском крае» на 2013-2018 годы (в ред. Распоряжения Правительства Ставропольского края от 04.09.2013г. № 302-рп).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Приказ Министерства Ставропольского края от 31.12.2013 № 1403-пр «Об утверждении плана-графика мероприятий по обеспечению введения федерального государственного образовательного стандарта дошкольного образования в ставропольском крае на 2014-2016 годы»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0800" y="2600324"/>
            <a:ext cx="6388392" cy="3114675"/>
          </a:xfrm>
        </p:spPr>
        <p:txBody>
          <a:bodyPr anchor="t">
            <a:normAutofit fontScale="90000"/>
          </a:bodyPr>
          <a:lstStyle/>
          <a:p>
            <a:pPr algn="just">
              <a:lnSpc>
                <a:spcPct val="100000"/>
              </a:lnSpc>
            </a:pPr>
            <a:r>
              <a:rPr lang="ru-RU" altLang="ru-RU" sz="20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 О</a:t>
            </a:r>
            <a:r>
              <a:rPr lang="ru-RU" altLang="ru-RU" sz="2000" b="0" cap="none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бязательная часть программы предполагает комплексный подход, обеспечивающий развитие детей в пяти взаимодополняющих образовательных  областях.</a:t>
            </a:r>
            <a:br>
              <a:rPr lang="ru-RU" altLang="ru-RU" sz="2000" b="0" cap="none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0" cap="none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0" cap="none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2000" b="0" cap="none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Часть программы, формируемой участниками отношений представлена программами, направленными на реализацию приоритетных направлений работы МБДОУ.</a:t>
            </a:r>
            <a:br>
              <a:rPr lang="ru-RU" altLang="ru-RU" sz="2000" b="0" cap="none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0" cap="none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 Объем обязательной части Программы рекомендуется не менее 60% от ее общего объема. </a:t>
            </a:r>
            <a:br>
              <a:rPr lang="ru-RU" altLang="ru-RU" sz="2000" b="0" cap="none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0" cap="none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 Части, формируемые участниками образовательных отношений, не более 40%. (ФГОС ДО с. 2.10 )</a:t>
            </a:r>
            <a:br>
              <a:rPr lang="ru-RU" altLang="ru-RU" sz="2000" b="0" cap="none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0" cap="none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0" cap="none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b="0" cap="none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590800" y="1066800"/>
            <a:ext cx="6388392" cy="150971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ООП ДОУ состоит из обязательной части и части, формируемой участниками образовательных отношений. Обе части являются взаимодополняющими.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pPr algn="ctr"/>
            <a:r>
              <a:rPr lang="ru-RU" dirty="0" smtClean="0"/>
              <a:t>ООП ДОУ определяет: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029200"/>
          </a:xfrm>
        </p:spPr>
        <p:txBody>
          <a:bodyPr>
            <a:normAutofit fontScale="92500"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Специфику организации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образовательного процесса  с учетом ФГОС  к дошкольному образованию;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Приведена в соответствии с требованиями ФГОС ДО на основе примерной  общеобразовательной программы дошкольного образования, одобрена решением федерального объединения по общему образованию (протокол от  20.05. 2015г № 2/15)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ОБЕСПЕЧИВАЕТ: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Разностороннее развитие детей в возрасте от 1,5 до 8 лет с учетом их возрастных и индивидуальных особенностей по основным направлениям  развития и образования детей (образовательные области)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Социально – коммуникативное развитие;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Познавательное развитие;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Речевое развитие;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Художественно – эстетическое развитие;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Физическое развитие.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УЧИТЫВАЕТ: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Потребности воспитанников и их родителей, общественности и социума;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Возрастные и индивидуальные  особенности контингента детей, воспитывающихся в МБДОУ, что необходимо для правильной организации образовательного процесса, как в условиях семьи, так и в условиях детского сада.</a:t>
            </a:r>
          </a:p>
          <a:p>
            <a:pPr algn="just"/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Программы, реализуемые в МБДОУ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Обязательная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часть разработана на основе Примерной основной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общеобразовательной программой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воспитания и обучения в детском саду «От рождения до школы», под редакцией  Н. Е.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Веракса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Т. С. Комаровой, М. А. Васильевой- М.: МОЗАИКА – СИНТЕЗ, 2015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части, формируемой участниками образовательного процесса, включены </a:t>
            </a:r>
            <a:r>
              <a:rPr lang="ru-RU" sz="16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следующие </a:t>
            </a:r>
            <a:r>
              <a:rPr lang="ru-RU" sz="16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парциальные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программы:</a:t>
            </a:r>
          </a:p>
          <a:p>
            <a:pPr lvl="0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Программа социально-личностного развития дошкольников «Основы безопасности детей дошкольного возраста»  О.Л. Князева, Р.Б.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Стеркина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2003г.</a:t>
            </a:r>
          </a:p>
          <a:p>
            <a:pPr lvl="0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Пособие «Учимся жить в мире» /Под редакцией Л. Ф.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Шатохиной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– Москва: 2005г.</a:t>
            </a:r>
          </a:p>
          <a:p>
            <a:pPr lvl="0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Р.М. Литвинова «Региональная культура Ставрополья», Ставрополь, 2010 г.</a:t>
            </a:r>
          </a:p>
          <a:p>
            <a:pPr lvl="0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Программа музыкального воспитания детей 3-7 лет «Ладушки», А.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Новоскольцева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И.М.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Каплунова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Санкт – Петербург, 2010.</a:t>
            </a:r>
          </a:p>
          <a:p>
            <a:pPr lvl="0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Программа художественно-эстетического развития детей 2-7 лет в изобразительной деятельности УМК «Цветные ладошки» ФГОС, Лыкова И.А., 2015.</a:t>
            </a:r>
          </a:p>
          <a:p>
            <a:pPr lvl="0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«Математические ступеньки» (Колесникова Е.В.) – М.: ТЦ Сфера, 2009.</a:t>
            </a:r>
          </a:p>
          <a:p>
            <a:pPr lvl="0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«Юный эколог» С. Н. Николаева - М.: Мозаика-Синтез, 2002</a:t>
            </a:r>
          </a:p>
          <a:p>
            <a:pPr lvl="0"/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Фuзкультурные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занятия в детском саду.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Пензулаева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Л.И.  – М.: Мозаика-Синтез, 2009.</a:t>
            </a:r>
          </a:p>
          <a:p>
            <a:pPr lvl="0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Программа по физической культуре в детском саду «Здоровье», П.П.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Болдурчиди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Ставрополь 1991</a:t>
            </a:r>
            <a:r>
              <a:rPr lang="ru-RU" sz="1400" dirty="0" smtClean="0"/>
              <a:t>.</a:t>
            </a:r>
          </a:p>
          <a:p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Для реализации целей ООП ДОУ имеет важное значение: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Забота о здоровье, эмоциональном благополучии и своевременном  всестороннем развитии ребенка;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Создание в группах атмосферы гуманного и  доброжелательного отношения ко всем воспитанникам, что позволяет растить их общительными, добрыми, любознательными, инициативными, стремящимися к самостоятельности и творчеству;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Максимальное использование разнообразных видов детской деятельности, их интеграция в целях повышения эффективности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образовательного процесса;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Вариативность использования образовательного материала, позволяющего развивать творчество в соответствии с интересами каждого ребенка;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Единство подходов к воспитанию детей в условиях МБДОУ и  семьи;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Соблюдение  в работе МБДОУ и  начальной школы преемственности, исключающей умственные  и физические перегрузки в содержании образования детей дошкольного возраста, обеспечивающей отсутствие давления  предметного обучения;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Творческая организация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образовательного процесса.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Уважительное отношение к ребенку и  результату детского творчества.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467</TotalTime>
  <Words>1313</Words>
  <Application>Microsoft Office PowerPoint</Application>
  <PresentationFormat>Экран (4:3)</PresentationFormat>
  <Paragraphs>136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Краткая презентация основной общеобразовательной программы дошкольного образования</vt:lpstr>
      <vt:lpstr>муниципальное бюджетное дошкольное образовательное учреждение  «Детский сад  общеразвивающего вида № 51 «Радость» с приоритетным осуществлением социально - личностного направления развития воспитанников»  города Невинномысска </vt:lpstr>
      <vt:lpstr>Структура основной общеобразовательной программы МБДОУ</vt:lpstr>
      <vt:lpstr>Нормативно-правовая база ООП ДОУ</vt:lpstr>
      <vt:lpstr>  7. Постановление Правительства РФ от 15.08.2013г. № 706 «Об утверждении Правил оказания платных образовательных услуг».   8. Приказ Министерства здравоохранения и социального развития РФ от 26.08.2010 № 761н «Об утверждении Единого квалификационного справочника должностей руководителей, специалистов и служащих». Раздел «Квалификационные характеристики должностей работников образования» Устав    №  1 зарегистрированного от  15.12.2015г. , и лицензии  №     3153    от 06.08.2012г.     </vt:lpstr>
      <vt:lpstr>     Обязательная часть программы предполагает комплексный подход, обеспечивающий развитие детей в пяти взаимодополняющих образовательных  областях.       Часть программы, формируемой участниками отношений представлена программами, направленными на реализацию приоритетных направлений работы МБДОУ.      Объем обязательной части Программы рекомендуется не менее 60% от ее общего объема.       Части, формируемые участниками образовательных отношений, не более 40%. (ФГОС ДО с. 2.10 )  </vt:lpstr>
      <vt:lpstr>ООП ДОУ определяет:</vt:lpstr>
      <vt:lpstr>Программы, реализуемые в МБДОУ</vt:lpstr>
      <vt:lpstr>Для реализации целей ООП ДОУ имеет важное значение:</vt:lpstr>
      <vt:lpstr>Основные принципы ООП ДО</vt:lpstr>
      <vt:lpstr>В МБДОУ № 51 г. Невинномысска воспитываются дети раннего и дошкольного возраста.</vt:lpstr>
      <vt:lpstr>наименование учреждения в соответствии с уставом:  муниципальное бюджетное дошкольное образовательное учреждение  «Детский сад  общеразвивающего вида № 51 «Радость» с приоритетным осуществлением социально - личностного направления развития воспитанников» города Невинномысска  (далее – МБДОУ № 51 г. Невинномысска) основано в 1982г.  адрес: 357112 Ставропольский край, г. Невинномысск, ул. Баумана , 2А  телефон: 8 (86554) 7-97-25 электронный адрес: ds51nev@yandex.ru сайт организации: http://ds51.nevinsk.ru/ режим работы: пятидневная рабочая неделя, продолжительность пребывания детей с 07.00 до 19.00 часов.  количество детей посещающих ДОУ : 210 человек в возрасте с 1,5до 7,5 лет. из них:   с 15 до 3 лет  (1 младшая группа) – 3 группы;  с 3 до 4 лет (2 младшая группа) – 2 группы;  с 4 до 5 лет  (средняя группа) – 3 группы;  с 5 до 6 лет  (старшая группа) – 1 группа;  с 6 до 7 лет  (подготовительная к школе группа ) – 1 группа                      разновозрастная  </vt:lpstr>
      <vt:lpstr>Слайд 13</vt:lpstr>
      <vt:lpstr>Предметно – развивающая среда МБДОУ</vt:lpstr>
      <vt:lpstr>Требования к результатам освоения основной образовательной программы дошкольного образования </vt:lpstr>
      <vt:lpstr>Взаимодействие с семьями воспитанников</vt:lpstr>
      <vt:lpstr>Формы взаимодействия МБДОУ с родителями воспитанников</vt:lpstr>
      <vt:lpstr>Методическое обеспечение  ООП ДО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основной общеобразовательной программы дошкольного образования</dc:title>
  <dc:creator>Admin</dc:creator>
  <cp:lastModifiedBy>Admin</cp:lastModifiedBy>
  <cp:revision>41</cp:revision>
  <dcterms:created xsi:type="dcterms:W3CDTF">2016-03-08T15:17:19Z</dcterms:created>
  <dcterms:modified xsi:type="dcterms:W3CDTF">2016-09-22T19:09:41Z</dcterms:modified>
</cp:coreProperties>
</file>