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67" r:id="rId6"/>
    <p:sldId id="269" r:id="rId7"/>
    <p:sldId id="261" r:id="rId8"/>
    <p:sldId id="266" r:id="rId9"/>
    <p:sldId id="259" r:id="rId10"/>
    <p:sldId id="262" r:id="rId11"/>
    <p:sldId id="270" r:id="rId12"/>
    <p:sldId id="268" r:id="rId13"/>
    <p:sldId id="264" r:id="rId14"/>
    <p:sldId id="272" r:id="rId15"/>
    <p:sldId id="265" r:id="rId16"/>
    <p:sldId id="263" r:id="rId17"/>
    <p:sldId id="26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474" autoAdjust="0"/>
    <p:restoredTop sz="94660"/>
  </p:normalViewPr>
  <p:slideViewPr>
    <p:cSldViewPr>
      <p:cViewPr varScale="1">
        <p:scale>
          <a:sx n="69" d="100"/>
          <a:sy n="69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0B96-2E09-4400-90CB-F49C7FBA213A}" type="datetimeFigureOut">
              <a:rPr lang="ru-RU" smtClean="0"/>
              <a:pPr/>
              <a:t>26.06.2015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53977-1CEF-4F81-8A36-98880C3E1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kinderyata.ru/img/frame/screen/12717093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9093"/>
            <a:ext cx="9144000" cy="8203905"/>
          </a:xfrm>
          <a:prstGeom prst="rect">
            <a:avLst/>
          </a:prstGeom>
          <a:noFill/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285852" y="714356"/>
            <a:ext cx="4214842" cy="28575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Давайте</a:t>
            </a:r>
          </a:p>
          <a:p>
            <a:pPr algn="ctr" rtl="0"/>
            <a:r>
              <a:rPr lang="ru-RU" sz="36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познакомимся</a:t>
            </a: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s-info.ru/material/ramki/1/img/6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5" name="Picture 3" descr="F:\для презентации\IMG_1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6429420" cy="42862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8" name="Picture 6" descr="F:\для презентации\IMG_16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928670"/>
            <a:ext cx="6715140" cy="44767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142976" y="4929198"/>
            <a:ext cx="59293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Ура! Подъем!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И сразу -  </a:t>
            </a:r>
            <a:r>
              <a:rPr lang="ru-RU" sz="24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имнастика после сна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для презентации\IMG_2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pic>
        <p:nvPicPr>
          <p:cNvPr id="27651" name="Picture 3" descr="F:\для презентации\IMG_2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pic>
        <p:nvPicPr>
          <p:cNvPr id="27652" name="Picture 4" descr="F:\для презентации\IMG_2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pic>
        <p:nvPicPr>
          <p:cNvPr id="27654" name="Picture 6" descr="F:\для презентации\DSCF79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  <p:pic>
        <p:nvPicPr>
          <p:cNvPr id="27655" name="Picture 7" descr="F:\для презентации\IMG_28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69" name="WordArt 1"/>
          <p:cNvSpPr>
            <a:spLocks noChangeArrowheads="1" noChangeShapeType="1" noTextEdit="1"/>
          </p:cNvSpPr>
          <p:nvPr/>
        </p:nvSpPr>
        <p:spPr bwMode="auto">
          <a:xfrm>
            <a:off x="285720" y="1000108"/>
            <a:ext cx="857256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Эксперимент – это так интересно! 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:\для презентации\IMG_1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285728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6626" name="Picture 2" descr="F:\для презентации\IMG_1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pic>
        <p:nvPicPr>
          <p:cNvPr id="26627" name="Picture 3" descr="F:\для презентации\IMG_1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6145" name="WordArt 1"/>
          <p:cNvSpPr>
            <a:spLocks noChangeArrowheads="1" noChangeShapeType="1" noTextEdit="1"/>
          </p:cNvSpPr>
          <p:nvPr/>
        </p:nvSpPr>
        <p:spPr bwMode="auto">
          <a:xfrm>
            <a:off x="357158" y="0"/>
            <a:ext cx="8501122" cy="6714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Музыкальная школа всегда рада встрече с нами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12.nnm.me/4/0/5/a/a/405aa41d8b04481e3fda3dc69f162477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04807" cy="6858000"/>
          </a:xfrm>
          <a:prstGeom prst="rect">
            <a:avLst/>
          </a:prstGeom>
          <a:noFill/>
        </p:spPr>
      </p:pic>
      <p:pic>
        <p:nvPicPr>
          <p:cNvPr id="21507" name="Picture 3" descr="F:\для презентации\IMG_2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428736"/>
            <a:ext cx="6322263" cy="442915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28860" y="1357298"/>
            <a:ext cx="63784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 Встреча с родителями за круглым столом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6000768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dirty="0"/>
          </a:p>
        </p:txBody>
      </p:sp>
      <p:pic>
        <p:nvPicPr>
          <p:cNvPr id="2050" name="Picture 2" descr="F:\для презентации\родител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  <p:sp>
        <p:nvSpPr>
          <p:cNvPr id="5121" name="WordArt 1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7143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наши родители всегда с нами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буклет фотки\DSC_0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2688"/>
            <a:ext cx="9144000" cy="5925312"/>
          </a:xfrm>
          <a:prstGeom prst="rect">
            <a:avLst/>
          </a:prstGeom>
          <a:noFill/>
        </p:spPr>
      </p:pic>
      <p:pic>
        <p:nvPicPr>
          <p:cNvPr id="28675" name="Picture 3" descr="F:\для презентации\DSC_0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9470"/>
            <a:ext cx="9144000" cy="6018530"/>
          </a:xfrm>
          <a:prstGeom prst="rect">
            <a:avLst/>
          </a:prstGeom>
          <a:noFill/>
        </p:spPr>
      </p:pic>
      <p:pic>
        <p:nvPicPr>
          <p:cNvPr id="28676" name="Picture 4" descr="F:\для презентации\DSC_0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</p:spPr>
      </p:pic>
      <p:pic>
        <p:nvPicPr>
          <p:cNvPr id="28677" name="Picture 5" descr="F:\для презентации\DSC_0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-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Мы 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посетили Музей занимательных наук Эйнштейна (Ставрополь)</a:t>
            </a: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для презентации\IMG_2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9896"/>
            <a:ext cx="9144000" cy="6088104"/>
          </a:xfrm>
          <a:prstGeom prst="rect">
            <a:avLst/>
          </a:prstGeom>
          <a:noFill/>
        </p:spPr>
      </p:pic>
      <p:sp>
        <p:nvSpPr>
          <p:cNvPr id="3073" name="WordArt 1"/>
          <p:cNvSpPr>
            <a:spLocks noChangeArrowheads="1" noChangeShapeType="1" noTextEdit="1"/>
          </p:cNvSpPr>
          <p:nvPr/>
        </p:nvSpPr>
        <p:spPr bwMode="auto">
          <a:xfrm>
            <a:off x="285720" y="0"/>
            <a:ext cx="8643998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357158" y="0"/>
            <a:ext cx="8429684" cy="647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наши выпускники</a:t>
            </a:r>
            <a:endParaRPr lang="ru-RU" sz="3600" kern="10" spc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" name="Picture 4" descr="F:\для презентации\IMG_2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9896"/>
            <a:ext cx="9144000" cy="6088104"/>
          </a:xfrm>
          <a:prstGeom prst="rect">
            <a:avLst/>
          </a:prstGeom>
          <a:noFill/>
        </p:spPr>
      </p:pic>
      <p:pic>
        <p:nvPicPr>
          <p:cNvPr id="10" name="Picture 3" descr="F:\для презентации\IMG_2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kinderyata.ru/img/frame/screen/127138416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-21451"/>
            <a:ext cx="8143932" cy="6879451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43174" y="1000108"/>
            <a:ext cx="40005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Двери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нашей группы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открыты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Times New Roman" pitchFamily="18" charset="0"/>
              </a:rPr>
              <a:t>ля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Times New Roman" pitchFamily="18" charset="0"/>
              </a:rPr>
              <a:t> гостей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8473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628" y="0"/>
            <a:ext cx="23756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http://player.myshared.ru/139908/data/images/img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8" cy="6858000"/>
          </a:xfrm>
          <a:prstGeom prst="rect">
            <a:avLst/>
          </a:prstGeom>
          <a:noFill/>
        </p:spPr>
      </p:pic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2071670" y="714356"/>
            <a:ext cx="5429288" cy="47149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0"/>
          </a:effectLst>
        </p:spPr>
        <p:txBody>
          <a:bodyPr wrap="none" fromWordArt="1">
            <a:prstTxWarp prst="textPlain">
              <a:avLst>
                <a:gd name="adj" fmla="val 51778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 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сейчас</a:t>
            </a: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,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до свидания!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-240000">
            <a:off x="3000364" y="2285992"/>
            <a:ext cx="418623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</a:t>
            </a:r>
            <a:r>
              <a:rPr lang="ru-RU" sz="3600" b="1" dirty="0" smtClean="0">
                <a:solidFill>
                  <a:srgbClr val="FF0000"/>
                </a:solidFill>
              </a:rPr>
              <a:t>Группа № 5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«Дружная семейка»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http://smesharikigames.ucoz.ru/_ph/2/8390213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3" name="Picture 3" descr="F:\для презентации\IMG_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00000">
            <a:off x="2569943" y="1196099"/>
            <a:ext cx="5095510" cy="346798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364" name="Picture 4" descr="F:\для презентации\IMG_0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00000">
            <a:off x="2428860" y="1571612"/>
            <a:ext cx="5107785" cy="340519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амка для фотошоп – На даче, в деревне со смешари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4672"/>
            <a:ext cx="9144000" cy="6053328"/>
          </a:xfrm>
          <a:prstGeom prst="rect">
            <a:avLst/>
          </a:prstGeom>
          <a:noFill/>
        </p:spPr>
      </p:pic>
      <p:pic>
        <p:nvPicPr>
          <p:cNvPr id="3" name="Picture 5" descr="C:\Users\0D04~1\AppData\Local\Temp\Rar$DIa0.702\Скасырская Татьяна Александровна восп.jpg"/>
          <p:cNvPicPr>
            <a:picLocks noChangeAspect="1" noChangeArrowheads="1"/>
          </p:cNvPicPr>
          <p:nvPr/>
        </p:nvPicPr>
        <p:blipFill>
          <a:blip r:embed="rId3"/>
          <a:srcRect l="7407" t="20001" r="14816" b="8571"/>
          <a:stretch>
            <a:fillRect/>
          </a:stretch>
        </p:blipFill>
        <p:spPr bwMode="auto">
          <a:xfrm>
            <a:off x="6357950" y="1142984"/>
            <a:ext cx="210471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" name="Picture 2" descr="C:\Users\0D04~1\AppData\Local\Temp\Rar$DIa0.429\Кабанцова Татьяна Андреевна мл восп.jpg"/>
          <p:cNvPicPr>
            <a:picLocks noChangeAspect="1" noChangeArrowheads="1"/>
          </p:cNvPicPr>
          <p:nvPr/>
        </p:nvPicPr>
        <p:blipFill>
          <a:blip r:embed="rId4" cstate="print"/>
          <a:srcRect l="11802" t="12193" r="11488"/>
          <a:stretch>
            <a:fillRect/>
          </a:stretch>
        </p:blipFill>
        <p:spPr bwMode="auto">
          <a:xfrm>
            <a:off x="4429124" y="2786058"/>
            <a:ext cx="2000264" cy="28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42976" y="0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   </a:t>
            </a:r>
            <a:r>
              <a:rPr lang="ru-RU" sz="48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</a:t>
            </a:r>
            <a:r>
              <a:rPr lang="ru-RU" sz="4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а м и   </a:t>
            </a:r>
            <a:r>
              <a:rPr lang="ru-RU" sz="48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</a:t>
            </a:r>
            <a:r>
              <a:rPr lang="ru-RU" sz="4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а б о т а </a:t>
            </a:r>
            <a:r>
              <a:rPr lang="ru-RU" sz="48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ю</a:t>
            </a:r>
            <a:r>
              <a:rPr lang="ru-RU" sz="4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т:</a:t>
            </a:r>
            <a:endParaRPr lang="ru-RU" sz="48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" name="Picture 2" descr="F:\мои фото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214422"/>
            <a:ext cx="2000264" cy="255609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28794" y="3000372"/>
            <a:ext cx="2449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/>
              <a:t>Нацык</a:t>
            </a:r>
            <a:endParaRPr lang="ru-RU" b="1" dirty="0" smtClean="0"/>
          </a:p>
          <a:p>
            <a:pPr algn="ctr"/>
            <a:r>
              <a:rPr lang="ru-RU" b="1" dirty="0" smtClean="0"/>
              <a:t> Виктория Николаевна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15074" y="3000372"/>
            <a:ext cx="2928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Скасырская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Татьяна Александровна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43372" y="4929198"/>
            <a:ext cx="2357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Кабанцова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Татьяна Андреевна</a:t>
            </a:r>
            <a:endParaRPr lang="ru-RU" b="1" dirty="0"/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inderyata.ru/img/frame/screen/1271709318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0" y="-85745"/>
            <a:ext cx="9144000" cy="6943745"/>
          </a:xfrm>
          <a:prstGeom prst="rect">
            <a:avLst/>
          </a:prstGeom>
          <a:noFill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1928794" y="0"/>
            <a:ext cx="4500594" cy="571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наш девиз:</a:t>
            </a:r>
            <a:endParaRPr lang="ru-RU" sz="24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42976" y="1357298"/>
            <a:ext cx="4429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Ни шагу назад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Ни шагу на месте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А только вперед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И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только все вместе</a:t>
            </a: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для презентации\IMG_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2981"/>
            <a:ext cx="9144000" cy="6205019"/>
          </a:xfrm>
          <a:prstGeom prst="rect">
            <a:avLst/>
          </a:prstGeom>
          <a:noFill/>
        </p:spPr>
      </p:pic>
      <p:pic>
        <p:nvPicPr>
          <p:cNvPr id="24581" name="Picture 5" descr="F:\для презентации\IMG_0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</p:spPr>
      </p:pic>
      <p:pic>
        <p:nvPicPr>
          <p:cNvPr id="13314" name="Picture 2" descr="http://cs421227.vk.me/v421227262/8bd4/0xgjmz_ld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3051186" cy="3145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337" name="WordArt 1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2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Вот какие игрушки можно сделать из обыкновенного полотенца </a:t>
            </a:r>
            <a:endParaRPr lang="ru-RU" sz="32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857356" y="214290"/>
            <a:ext cx="55006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F:\для презентации\IMG_0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  <p:pic>
        <p:nvPicPr>
          <p:cNvPr id="25602" name="Picture 2" descr="F:\для презентации\IMG_0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pic>
        <p:nvPicPr>
          <p:cNvPr id="25603" name="Picture 3" descr="F:\для презентации\IMG_0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2981"/>
            <a:ext cx="9144000" cy="6205019"/>
          </a:xfrm>
          <a:prstGeom prst="rect">
            <a:avLst/>
          </a:prstGeom>
          <a:noFill/>
        </p:spPr>
      </p:pic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14282" y="0"/>
            <a:ext cx="8643998" cy="6429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fromWordArt="1">
            <a:prstTxWarp prst="textPlain">
              <a:avLst>
                <a:gd name="adj" fmla="val 49825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Такими игрушками можно играть 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img1.liveinternet.ru/images/attach/c/1/60/901/60901743_1277734655_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7"/>
            <a:ext cx="9150106" cy="6143644"/>
          </a:xfrm>
          <a:prstGeom prst="rect">
            <a:avLst/>
          </a:prstGeom>
          <a:noFill/>
        </p:spPr>
      </p:pic>
      <p:pic>
        <p:nvPicPr>
          <p:cNvPr id="19458" name="Picture 2" descr="F:\для презентации\DSC01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363626"/>
            <a:ext cx="6143668" cy="444329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9459" name="Picture 3" descr="F:\для презентации\IMG_0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357298"/>
            <a:ext cx="6179355" cy="457203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1071546"/>
            <a:ext cx="612434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9461" name="Picture 5" descr="F:\для презентации\IMG_26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1214422"/>
            <a:ext cx="6143668" cy="452440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9462" name="Picture 6" descr="F:\для презентации\100_42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1643050"/>
            <a:ext cx="5524539" cy="414340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071802" y="0"/>
            <a:ext cx="32146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Наши праздники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4" name="Picture 8" descr="F:\для презентации\IMG_29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0166" y="1357298"/>
            <a:ext cx="5715040" cy="381002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для презентации\100_4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434465"/>
            <a:ext cx="5760720" cy="3989070"/>
          </a:xfrm>
          <a:prstGeom prst="rect">
            <a:avLst/>
          </a:prstGeom>
          <a:noFill/>
        </p:spPr>
      </p:pic>
      <p:pic>
        <p:nvPicPr>
          <p:cNvPr id="23555" name="Picture 3" descr="F:\для презентации\IMG_2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214291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т а л а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т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ы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а  г о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с к о м  к о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к у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с 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WordArt 1"/>
          <p:cNvSpPr>
            <a:spLocks noChangeArrowheads="1" noChangeShapeType="1" noTextEdit="1"/>
          </p:cNvSpPr>
          <p:nvPr/>
        </p:nvSpPr>
        <p:spPr bwMode="auto">
          <a:xfrm>
            <a:off x="1000100" y="928670"/>
            <a:ext cx="742955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"Дошкольная радуга"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ttp://img1.liveinternet.ru/images/attach/c/1/60/901/60901743_1277734655_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7"/>
            <a:ext cx="9150106" cy="6143644"/>
          </a:xfrm>
          <a:prstGeom prst="rect">
            <a:avLst/>
          </a:prstGeom>
          <a:noFill/>
        </p:spPr>
      </p:pic>
      <p:pic>
        <p:nvPicPr>
          <p:cNvPr id="13316" name="Picture 4" descr="F:\для презентации\IMG_0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214422"/>
            <a:ext cx="6607981" cy="464347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317" name="Picture 5" descr="F:\для презентации\IMG_0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357298"/>
            <a:ext cx="6179355" cy="411957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318" name="Picture 6" descr="F:\для презентации\IMG_09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500174"/>
            <a:ext cx="4000512" cy="4464851"/>
          </a:xfrm>
          <a:prstGeom prst="rect">
            <a:avLst/>
          </a:prstGeom>
          <a:noFill/>
        </p:spPr>
      </p:pic>
      <p:pic>
        <p:nvPicPr>
          <p:cNvPr id="13319" name="Picture 7" descr="F:\для презентации\IMG_11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1500174"/>
            <a:ext cx="5857884" cy="390525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17" name="WordArt 1"/>
          <p:cNvSpPr>
            <a:spLocks noChangeArrowheads="1" noChangeShapeType="1" noTextEdit="1"/>
          </p:cNvSpPr>
          <p:nvPr/>
        </p:nvSpPr>
        <p:spPr bwMode="auto">
          <a:xfrm>
            <a:off x="214282" y="214290"/>
            <a:ext cx="8643998" cy="4762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Вот так мы играем на прогулке 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165</Words>
  <Application>Microsoft Office PowerPoint</Application>
  <PresentationFormat>Экран (4:3)</PresentationFormat>
  <Paragraphs>41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  Группа № 5  «Дружная семейка»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Admin</cp:lastModifiedBy>
  <cp:revision>83</cp:revision>
  <dcterms:created xsi:type="dcterms:W3CDTF">2015-06-22T10:25:03Z</dcterms:created>
  <dcterms:modified xsi:type="dcterms:W3CDTF">2015-06-26T07:40:59Z</dcterms:modified>
</cp:coreProperties>
</file>