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4138-C7F9-4779-A5EA-46D862AAA115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384F-7AEA-485C-A017-A405120DC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4138-C7F9-4779-A5EA-46D862AAA115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384F-7AEA-485C-A017-A405120DC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4138-C7F9-4779-A5EA-46D862AAA115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384F-7AEA-485C-A017-A405120DC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4138-C7F9-4779-A5EA-46D862AAA115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384F-7AEA-485C-A017-A405120DC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4138-C7F9-4779-A5EA-46D862AAA115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384F-7AEA-485C-A017-A405120DC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4138-C7F9-4779-A5EA-46D862AAA115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384F-7AEA-485C-A017-A405120DC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4138-C7F9-4779-A5EA-46D862AAA115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384F-7AEA-485C-A017-A405120DC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4138-C7F9-4779-A5EA-46D862AAA115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384F-7AEA-485C-A017-A405120DC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4138-C7F9-4779-A5EA-46D862AAA115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384F-7AEA-485C-A017-A405120DC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4138-C7F9-4779-A5EA-46D862AAA115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384F-7AEA-485C-A017-A405120DC7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4138-C7F9-4779-A5EA-46D862AAA115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BB384F-7AEA-485C-A017-A405120DC75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CC4138-C7F9-4779-A5EA-46D862AAA115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BB384F-7AEA-485C-A017-A405120DC75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72" y="0"/>
            <a:ext cx="8103976" cy="22768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Мы двери в «Радость» открываем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И в группу нашу приглашаем.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Познакомьтесь, это мы!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Начинаем сад с яслей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Нос не вешать, веселей!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1" y="2276872"/>
            <a:ext cx="8496944" cy="45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5750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Мы любимых праздников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С нетерпеньем ждём,</a:t>
            </a:r>
            <a:br>
              <a:rPr lang="ru-RU" sz="2400" b="1" dirty="0" smtClean="0"/>
            </a:br>
            <a:r>
              <a:rPr lang="ru-RU" sz="2400" b="1" dirty="0" smtClean="0"/>
              <a:t>Нам приносят праздники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Радость в каждый дом.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91619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2597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Мыло душистое, белое, мылкое,</a:t>
            </a:r>
            <a:br>
              <a:rPr lang="ru-RU" sz="2400" b="1" dirty="0"/>
            </a:br>
            <a:r>
              <a:rPr lang="ru-RU" sz="2400" b="1" dirty="0"/>
              <a:t>Мыло глядит на грязнулю с </a:t>
            </a:r>
            <a:r>
              <a:rPr lang="ru-RU" sz="2400" b="1" dirty="0" err="1"/>
              <a:t>ухмылкою</a:t>
            </a:r>
            <a:r>
              <a:rPr lang="ru-RU" sz="2400" b="1" dirty="0"/>
              <a:t>:</a:t>
            </a:r>
            <a:br>
              <a:rPr lang="ru-RU" sz="2400" b="1" dirty="0"/>
            </a:br>
            <a:r>
              <a:rPr lang="ru-RU" sz="2400" b="1" dirty="0"/>
              <a:t>- Ты бы, грязнуля, вспомнил про мыло,</a:t>
            </a:r>
            <a:br>
              <a:rPr lang="ru-RU" sz="2400" b="1" dirty="0"/>
            </a:br>
            <a:r>
              <a:rPr lang="ru-RU" sz="2400" b="1" dirty="0"/>
              <a:t>Мыло тебя наконец бы отмыло!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1619"/>
            <a:ext cx="4038600" cy="2692400"/>
          </a:xfrm>
        </p:spPr>
      </p:pic>
      <p:pic>
        <p:nvPicPr>
          <p:cNvPr id="22" name="Объект 2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91619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23387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1524" y="188640"/>
            <a:ext cx="7851648" cy="2219672"/>
          </a:xfrm>
        </p:spPr>
        <p:txBody>
          <a:bodyPr>
            <a:normAutofit/>
          </a:bodyPr>
          <a:lstStyle/>
          <a:p>
            <a:pPr algn="ctr"/>
            <a:r>
              <a:rPr lang="ru-RU" sz="2800" b="0" i="1" dirty="0" smtClean="0">
                <a:solidFill>
                  <a:schemeClr val="tx1"/>
                </a:solidFill>
              </a:rPr>
              <a:t>В ГРУППЕ № 3 РАБОТАЮТ:</a:t>
            </a:r>
            <a:br>
              <a:rPr lang="ru-RU" sz="2800" b="0" i="1" dirty="0" smtClean="0">
                <a:solidFill>
                  <a:schemeClr val="tx1"/>
                </a:solidFill>
              </a:rPr>
            </a:br>
            <a:r>
              <a:rPr lang="ru-RU" sz="2800" b="0" i="1" dirty="0" smtClean="0">
                <a:solidFill>
                  <a:schemeClr val="tx1"/>
                </a:solidFill>
              </a:rPr>
              <a:t/>
            </a:r>
            <a:br>
              <a:rPr lang="ru-RU" sz="2800" b="0" i="1" dirty="0" smtClean="0">
                <a:solidFill>
                  <a:schemeClr val="tx1"/>
                </a:solidFill>
              </a:rPr>
            </a:br>
            <a:r>
              <a:rPr lang="ru-RU" sz="2800" b="0" i="1" dirty="0" err="1" smtClean="0">
                <a:solidFill>
                  <a:schemeClr val="tx1"/>
                </a:solidFill>
              </a:rPr>
              <a:t>Приходкина</a:t>
            </a:r>
            <a:r>
              <a:rPr lang="ru-RU" sz="2800" b="0" i="1" dirty="0" smtClean="0">
                <a:solidFill>
                  <a:schemeClr val="tx1"/>
                </a:solidFill>
              </a:rPr>
              <a:t> Е. Н. – воспитатель.</a:t>
            </a:r>
            <a:br>
              <a:rPr lang="ru-RU" sz="2800" b="0" i="1" dirty="0" smtClean="0">
                <a:solidFill>
                  <a:schemeClr val="tx1"/>
                </a:solidFill>
              </a:rPr>
            </a:br>
            <a:r>
              <a:rPr lang="ru-RU" sz="2800" b="0" i="1" dirty="0" smtClean="0">
                <a:solidFill>
                  <a:schemeClr val="tx1"/>
                </a:solidFill>
              </a:rPr>
              <a:t>Ващенко Н. В. – воспитатель.</a:t>
            </a:r>
            <a:br>
              <a:rPr lang="ru-RU" sz="2800" b="0" i="1" dirty="0" smtClean="0">
                <a:solidFill>
                  <a:schemeClr val="tx1"/>
                </a:solidFill>
              </a:rPr>
            </a:br>
            <a:r>
              <a:rPr lang="ru-RU" sz="2800" b="0" i="1" dirty="0" smtClean="0">
                <a:solidFill>
                  <a:schemeClr val="tx1"/>
                </a:solidFill>
              </a:rPr>
              <a:t>Мажара И. Н. – мл. воспитатель.</a:t>
            </a:r>
            <a:endParaRPr lang="ru-RU" sz="2800" b="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429000"/>
            <a:ext cx="7854696" cy="280831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Добро пожаловать в группу № 3 «</a:t>
            </a:r>
            <a:r>
              <a:rPr lang="ru-RU" sz="3200" b="1" i="1" dirty="0" err="1" smtClean="0"/>
              <a:t>Лунтик</a:t>
            </a:r>
            <a:r>
              <a:rPr lang="ru-RU" sz="3200" b="1" i="1" dirty="0" smtClean="0"/>
              <a:t>»</a:t>
            </a:r>
          </a:p>
          <a:p>
            <a:endParaRPr lang="ru-RU" dirty="0" smtClean="0"/>
          </a:p>
          <a:p>
            <a:pPr algn="ctr"/>
            <a:r>
              <a:rPr lang="ru-RU" sz="4400" b="1" i="1" dirty="0" smtClean="0"/>
              <a:t>Мы очень рады вам!!!</a:t>
            </a:r>
            <a:endParaRPr lang="ru-RU" sz="4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68344" y="1196752"/>
            <a:ext cx="1189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i="1" dirty="0" smtClean="0">
                <a:solidFill>
                  <a:prstClr val="black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                   </a:t>
            </a:r>
            <a:endParaRPr lang="ru-RU" sz="2800" i="1" dirty="0">
              <a:solidFill>
                <a:prstClr val="black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06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Для родителей у нас.</a:t>
            </a:r>
            <a:br>
              <a:rPr lang="ru-RU" sz="2400" b="1" dirty="0" smtClean="0"/>
            </a:br>
            <a:r>
              <a:rPr lang="ru-RU" sz="2400" b="1" dirty="0" smtClean="0"/>
              <a:t>Все стенды-просто класс!</a:t>
            </a:r>
            <a:endParaRPr lang="ru-RU" sz="2400" b="1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1619"/>
            <a:ext cx="4038600" cy="2692400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91619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4995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Умеют все ребятки</a:t>
            </a:r>
            <a:br>
              <a:rPr lang="ru-RU" sz="2400" b="1" dirty="0" smtClean="0"/>
            </a:br>
            <a:r>
              <a:rPr lang="ru-RU" sz="2400" b="1" dirty="0" smtClean="0"/>
              <a:t>С носочков вставать на пятки,</a:t>
            </a:r>
            <a:br>
              <a:rPr lang="ru-RU" sz="2400" b="1" dirty="0" smtClean="0"/>
            </a:br>
            <a:r>
              <a:rPr lang="ru-RU" sz="2400" b="1" dirty="0" smtClean="0"/>
              <a:t>Вздохнуть и подтянуться</a:t>
            </a:r>
            <a:br>
              <a:rPr lang="ru-RU" sz="2400" b="1" dirty="0" smtClean="0"/>
            </a:br>
            <a:r>
              <a:rPr lang="ru-RU" sz="2400" b="1" dirty="0" smtClean="0"/>
              <a:t>Присесть и разогнуться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6912"/>
            <a:ext cx="5760640" cy="4032448"/>
          </a:xfrm>
        </p:spPr>
      </p:pic>
    </p:spTree>
    <p:extLst>
      <p:ext uri="{BB962C8B-B14F-4D97-AF65-F5344CB8AC3E}">
        <p14:creationId xmlns:p14="http://schemas.microsoft.com/office/powerpoint/2010/main" val="36561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Колечки деревянные,</a:t>
            </a:r>
            <a:br>
              <a:rPr lang="ru-RU" sz="2400" b="1" dirty="0" smtClean="0"/>
            </a:br>
            <a:r>
              <a:rPr lang="ru-RU" sz="2400" b="1" dirty="0" smtClean="0"/>
              <a:t>Цветные блестящие</a:t>
            </a:r>
            <a:br>
              <a:rPr lang="ru-RU" sz="2400" b="1" dirty="0" smtClean="0"/>
            </a:br>
            <a:r>
              <a:rPr lang="ru-RU" sz="2400" b="1" dirty="0" smtClean="0"/>
              <a:t>Давай построим башенку</a:t>
            </a:r>
            <a:br>
              <a:rPr lang="ru-RU" sz="2400" b="1" dirty="0" smtClean="0"/>
            </a:br>
            <a:r>
              <a:rPr lang="ru-RU" sz="2400" b="1" dirty="0" smtClean="0"/>
              <a:t>Совсем как настоящую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  <p:extLst>
      <p:ext uri="{BB962C8B-B14F-4D97-AF65-F5344CB8AC3E}">
        <p14:creationId xmlns:p14="http://schemas.microsoft.com/office/powerpoint/2010/main" val="20048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Кто на свете самый главный?</a:t>
            </a:r>
            <a:br>
              <a:rPr lang="ru-RU" sz="2400" b="1" dirty="0" smtClean="0"/>
            </a:br>
            <a:r>
              <a:rPr lang="ru-RU" sz="2400" b="1" dirty="0" smtClean="0"/>
              <a:t>Самый добрый, самый славный?</a:t>
            </a:r>
            <a:br>
              <a:rPr lang="ru-RU" sz="2400" b="1" dirty="0" smtClean="0"/>
            </a:br>
            <a:r>
              <a:rPr lang="ru-RU" sz="2400" b="1" dirty="0" smtClean="0"/>
              <a:t>Кто он, как его зовут?</a:t>
            </a:r>
            <a:br>
              <a:rPr lang="ru-RU" sz="2400" b="1" dirty="0" smtClean="0"/>
            </a:br>
            <a:r>
              <a:rPr lang="ru-RU" sz="2400" b="1" dirty="0" smtClean="0"/>
              <a:t>Ну, конечно, это труд</a:t>
            </a:r>
            <a:r>
              <a:rPr lang="ru-RU" sz="1800" dirty="0" smtClean="0"/>
              <a:t>!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  <p:extLst>
      <p:ext uri="{BB962C8B-B14F-4D97-AF65-F5344CB8AC3E}">
        <p14:creationId xmlns:p14="http://schemas.microsoft.com/office/powerpoint/2010/main" val="4116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Бери ложку, бери хлеб,</a:t>
            </a:r>
            <a:br>
              <a:rPr lang="ru-RU" sz="2400" b="1" dirty="0" smtClean="0"/>
            </a:br>
            <a:r>
              <a:rPr lang="ru-RU" sz="2400" b="1" dirty="0" smtClean="0"/>
              <a:t>И скорее за обед!</a:t>
            </a:r>
            <a:endParaRPr lang="ru-RU" sz="24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91619"/>
            <a:ext cx="4038600" cy="26924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1619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5247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Здесь рисуем и творим</a:t>
            </a:r>
            <a:br>
              <a:rPr lang="ru-RU" sz="2400" b="1" dirty="0" smtClean="0"/>
            </a:br>
            <a:r>
              <a:rPr lang="ru-RU" sz="2400" b="1" dirty="0" smtClean="0"/>
              <a:t>И о дружбе говорим.</a:t>
            </a:r>
            <a:endParaRPr lang="ru-RU" sz="24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  <p:extLst>
      <p:ext uri="{BB962C8B-B14F-4D97-AF65-F5344CB8AC3E}">
        <p14:creationId xmlns:p14="http://schemas.microsoft.com/office/powerpoint/2010/main" val="35178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Всем полезен очень сон,</a:t>
            </a:r>
            <a:br>
              <a:rPr lang="ru-RU" sz="2400" b="1" dirty="0" smtClean="0"/>
            </a:br>
            <a:r>
              <a:rPr lang="ru-RU" sz="2400" b="1" dirty="0" smtClean="0"/>
              <a:t>Много сил даёт нам он!</a:t>
            </a:r>
            <a:endParaRPr lang="ru-RU" sz="24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1619"/>
            <a:ext cx="4038600" cy="269240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91619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378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Свежий воздух малышам</a:t>
            </a:r>
            <a:br>
              <a:rPr lang="ru-RU" sz="2400" b="1" dirty="0" smtClean="0"/>
            </a:br>
            <a:r>
              <a:rPr lang="ru-RU" sz="2400" b="1" dirty="0" smtClean="0"/>
              <a:t>Нужен и полезен.</a:t>
            </a:r>
            <a:br>
              <a:rPr lang="ru-RU" sz="2400" b="1" dirty="0" smtClean="0"/>
            </a:br>
            <a:r>
              <a:rPr lang="ru-RU" sz="2400" b="1" dirty="0" smtClean="0"/>
              <a:t>Очень весело гулять нам и ни каких болезней!</a:t>
            </a:r>
            <a:endParaRPr lang="ru-RU" sz="24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1619"/>
            <a:ext cx="4038600" cy="269240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91619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50991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66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Мы двери в «Радость» открываем И в группу нашу приглашаем.  Познакомьтесь, это мы! Начинаем сад с яслей Нос не вешать, веселей!  </vt:lpstr>
      <vt:lpstr>Для родителей у нас. Все стенды-просто класс!</vt:lpstr>
      <vt:lpstr>Умеют все ребятки С носочков вставать на пятки, Вздохнуть и подтянуться Присесть и разогнуться.</vt:lpstr>
      <vt:lpstr>Колечки деревянные, Цветные блестящие Давай построим башенку Совсем как настоящую.</vt:lpstr>
      <vt:lpstr>Кто на свете самый главный? Самый добрый, самый славный? Кто он, как его зовут? Ну, конечно, это труд!</vt:lpstr>
      <vt:lpstr>Бери ложку, бери хлеб, И скорее за обед!</vt:lpstr>
      <vt:lpstr>Здесь рисуем и творим И о дружбе говорим.</vt:lpstr>
      <vt:lpstr>Всем полезен очень сон, Много сил даёт нам он!</vt:lpstr>
      <vt:lpstr>Свежий воздух малышам Нужен и полезен. Очень весело гулять нам и ни каких болезней!</vt:lpstr>
      <vt:lpstr>Мы любимых праздников С нетерпеньем ждём, Нам приносят праздники Радость в каждый дом.</vt:lpstr>
      <vt:lpstr>Мыло душистое, белое, мылкое, Мыло глядит на грязнулю с ухмылкою: - Ты бы, грязнуля, вспомнил про мыло, Мыло тебя наконец бы отмыло! </vt:lpstr>
      <vt:lpstr>В ГРУППЕ № 3 РАБОТАЮТ:  Приходкина Е. Н. – воспитатель. Ващенко Н. В. – воспитатель. Мажара И. Н. – мл. воспитатель.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Мы двери в «Радость» открываем И в группу нашу приглашаем  Познакомьтесь, это мы! Начинаем сад с яслей Нос не вешать, веселей!  </dc:title>
  <dc:creator>Home</dc:creator>
  <cp:lastModifiedBy>Home</cp:lastModifiedBy>
  <cp:revision>9</cp:revision>
  <dcterms:created xsi:type="dcterms:W3CDTF">2015-06-28T05:50:22Z</dcterms:created>
  <dcterms:modified xsi:type="dcterms:W3CDTF">2015-06-28T08:39:09Z</dcterms:modified>
</cp:coreProperties>
</file>